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62" r:id="rId4"/>
    <p:sldId id="265" r:id="rId5"/>
    <p:sldId id="266" r:id="rId6"/>
    <p:sldId id="267" r:id="rId7"/>
    <p:sldId id="272" r:id="rId8"/>
    <p:sldId id="274" r:id="rId9"/>
    <p:sldId id="268" r:id="rId10"/>
    <p:sldId id="258" r:id="rId11"/>
    <p:sldId id="270" r:id="rId12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5524F6-A21F-4696-B348-DCCA7666651C}" type="doc">
      <dgm:prSet loTypeId="urn:microsoft.com/office/officeart/2005/8/layout/radial4" loCatId="relationship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38219AA7-C271-436B-85DC-779B00AF7C35}">
      <dgm:prSet phldrT="[Текст]"/>
      <dgm:spPr/>
      <dgm:t>
        <a:bodyPr/>
        <a:lstStyle/>
        <a:p>
          <a:r>
            <a:rPr lang="ru-RU" dirty="0" smtClean="0"/>
            <a:t>Интернет</a:t>
          </a:r>
          <a:endParaRPr lang="ru-RU" dirty="0"/>
        </a:p>
      </dgm:t>
    </dgm:pt>
    <dgm:pt modelId="{11E5E27A-07B9-43B5-A81D-B417F1B5FECA}" type="parTrans" cxnId="{C4E258CE-EED7-4FD3-9492-F2BF3E863E5C}">
      <dgm:prSet/>
      <dgm:spPr/>
      <dgm:t>
        <a:bodyPr/>
        <a:lstStyle/>
        <a:p>
          <a:endParaRPr lang="ru-RU"/>
        </a:p>
      </dgm:t>
    </dgm:pt>
    <dgm:pt modelId="{0F6DC1D3-4D46-4FD0-849F-6A384B86D565}" type="sibTrans" cxnId="{C4E258CE-EED7-4FD3-9492-F2BF3E863E5C}">
      <dgm:prSet/>
      <dgm:spPr/>
      <dgm:t>
        <a:bodyPr/>
        <a:lstStyle/>
        <a:p>
          <a:endParaRPr lang="ru-RU"/>
        </a:p>
      </dgm:t>
    </dgm:pt>
    <dgm:pt modelId="{2E835ADC-870E-4A21-84A8-FF4159C4EA51}">
      <dgm:prSet phldrT="[Текст]"/>
      <dgm:spPr/>
      <dgm:t>
        <a:bodyPr/>
        <a:lstStyle/>
        <a:p>
          <a:r>
            <a:rPr lang="ru-RU" dirty="0" smtClean="0"/>
            <a:t>Быстрый поиск информации</a:t>
          </a:r>
          <a:endParaRPr lang="ru-RU" dirty="0"/>
        </a:p>
      </dgm:t>
    </dgm:pt>
    <dgm:pt modelId="{BF0C3045-518B-49CA-9F0E-64E1E761111C}" type="parTrans" cxnId="{9D5635AA-64B2-46E5-BC4F-A548A50DE5A3}">
      <dgm:prSet/>
      <dgm:spPr/>
      <dgm:t>
        <a:bodyPr/>
        <a:lstStyle/>
        <a:p>
          <a:endParaRPr lang="ru-RU"/>
        </a:p>
      </dgm:t>
    </dgm:pt>
    <dgm:pt modelId="{4E6936CD-72C7-4B13-AC3D-FD50B347B4BF}" type="sibTrans" cxnId="{9D5635AA-64B2-46E5-BC4F-A548A50DE5A3}">
      <dgm:prSet/>
      <dgm:spPr/>
      <dgm:t>
        <a:bodyPr/>
        <a:lstStyle/>
        <a:p>
          <a:endParaRPr lang="ru-RU"/>
        </a:p>
      </dgm:t>
    </dgm:pt>
    <dgm:pt modelId="{13A8761E-B0C2-4071-9AC6-2A779EAADDD7}">
      <dgm:prSet phldrT="[Текст]"/>
      <dgm:spPr/>
      <dgm:t>
        <a:bodyPr/>
        <a:lstStyle/>
        <a:p>
          <a:r>
            <a:rPr lang="ru-RU" dirty="0" smtClean="0"/>
            <a:t>Общение </a:t>
          </a:r>
          <a:endParaRPr lang="ru-RU" dirty="0"/>
        </a:p>
      </dgm:t>
    </dgm:pt>
    <dgm:pt modelId="{A3427617-3119-444E-ACF8-D113CB26148C}" type="parTrans" cxnId="{FCD285E2-3488-4490-8A5C-B8A804ED3AF2}">
      <dgm:prSet/>
      <dgm:spPr/>
      <dgm:t>
        <a:bodyPr/>
        <a:lstStyle/>
        <a:p>
          <a:endParaRPr lang="ru-RU"/>
        </a:p>
      </dgm:t>
    </dgm:pt>
    <dgm:pt modelId="{5ACCC0D0-C5C6-4B22-955D-59FB47086EF0}" type="sibTrans" cxnId="{FCD285E2-3488-4490-8A5C-B8A804ED3AF2}">
      <dgm:prSet/>
      <dgm:spPr/>
      <dgm:t>
        <a:bodyPr/>
        <a:lstStyle/>
        <a:p>
          <a:endParaRPr lang="ru-RU"/>
        </a:p>
      </dgm:t>
    </dgm:pt>
    <dgm:pt modelId="{24FF2E20-0358-4A27-883F-0C240AF88909}">
      <dgm:prSet phldrT="[Текст]"/>
      <dgm:spPr/>
      <dgm:t>
        <a:bodyPr/>
        <a:lstStyle/>
        <a:p>
          <a:r>
            <a:rPr lang="ru-RU" dirty="0" smtClean="0"/>
            <a:t>Получение дополнительного образования</a:t>
          </a:r>
          <a:endParaRPr lang="ru-RU" dirty="0"/>
        </a:p>
      </dgm:t>
    </dgm:pt>
    <dgm:pt modelId="{8A8F3F1F-5F96-46B7-8ACA-3F1AD268D94D}" type="parTrans" cxnId="{9C4D976A-BB7B-4DE0-B53B-C8E7E7D1A051}">
      <dgm:prSet/>
      <dgm:spPr/>
      <dgm:t>
        <a:bodyPr/>
        <a:lstStyle/>
        <a:p>
          <a:endParaRPr lang="ru-RU"/>
        </a:p>
      </dgm:t>
    </dgm:pt>
    <dgm:pt modelId="{F0DB572C-BDA2-4122-8525-7CE8AF50EADE}" type="sibTrans" cxnId="{9C4D976A-BB7B-4DE0-B53B-C8E7E7D1A051}">
      <dgm:prSet/>
      <dgm:spPr/>
      <dgm:t>
        <a:bodyPr/>
        <a:lstStyle/>
        <a:p>
          <a:endParaRPr lang="ru-RU"/>
        </a:p>
      </dgm:t>
    </dgm:pt>
    <dgm:pt modelId="{C4483C3E-E3AE-4ACD-8FFA-6DC8930414BF}">
      <dgm:prSet phldrT="[Текст]"/>
      <dgm:spPr/>
      <dgm:t>
        <a:bodyPr/>
        <a:lstStyle/>
        <a:p>
          <a:r>
            <a:rPr lang="ru-RU" dirty="0" smtClean="0"/>
            <a:t>Расширение территориальных границ</a:t>
          </a:r>
          <a:endParaRPr lang="ru-RU" dirty="0"/>
        </a:p>
      </dgm:t>
    </dgm:pt>
    <dgm:pt modelId="{914A77CE-4F84-4864-B8C5-DD90E0C722B5}" type="parTrans" cxnId="{5D814126-F593-4FF3-A639-6CFE072CF9E2}">
      <dgm:prSet/>
      <dgm:spPr/>
      <dgm:t>
        <a:bodyPr/>
        <a:lstStyle/>
        <a:p>
          <a:endParaRPr lang="ru-RU"/>
        </a:p>
      </dgm:t>
    </dgm:pt>
    <dgm:pt modelId="{EF951779-2967-4A85-9CA3-EA2CFFB53721}" type="sibTrans" cxnId="{5D814126-F593-4FF3-A639-6CFE072CF9E2}">
      <dgm:prSet/>
      <dgm:spPr/>
      <dgm:t>
        <a:bodyPr/>
        <a:lstStyle/>
        <a:p>
          <a:endParaRPr lang="ru-RU"/>
        </a:p>
      </dgm:t>
    </dgm:pt>
    <dgm:pt modelId="{8E6837B6-0805-4E00-8307-4ABB5A55F97F}">
      <dgm:prSet phldrT="[Текст]"/>
      <dgm:spPr/>
      <dgm:t>
        <a:bodyPr/>
        <a:lstStyle/>
        <a:p>
          <a:r>
            <a:rPr lang="ru-RU" dirty="0" smtClean="0"/>
            <a:t>Обеспечение досуга</a:t>
          </a:r>
        </a:p>
      </dgm:t>
    </dgm:pt>
    <dgm:pt modelId="{0E2753EF-5FF2-414D-9FF9-A7F8BDDCEE6E}" type="parTrans" cxnId="{DF603C67-08B9-4F4D-8F07-6048B4F775CC}">
      <dgm:prSet/>
      <dgm:spPr/>
      <dgm:t>
        <a:bodyPr/>
        <a:lstStyle/>
        <a:p>
          <a:endParaRPr lang="ru-RU"/>
        </a:p>
      </dgm:t>
    </dgm:pt>
    <dgm:pt modelId="{B301381E-22DE-4C1D-8EA1-2379943C43C5}" type="sibTrans" cxnId="{DF603C67-08B9-4F4D-8F07-6048B4F775CC}">
      <dgm:prSet/>
      <dgm:spPr/>
      <dgm:t>
        <a:bodyPr/>
        <a:lstStyle/>
        <a:p>
          <a:endParaRPr lang="ru-RU"/>
        </a:p>
      </dgm:t>
    </dgm:pt>
    <dgm:pt modelId="{5FBA6642-112D-4293-96A5-84C527949E44}">
      <dgm:prSet phldrT="[Текст]"/>
      <dgm:spPr/>
      <dgm:t>
        <a:bodyPr/>
        <a:lstStyle/>
        <a:p>
          <a:r>
            <a:rPr lang="ru-RU" dirty="0" smtClean="0"/>
            <a:t>Формирование информационной компетентности</a:t>
          </a:r>
        </a:p>
      </dgm:t>
    </dgm:pt>
    <dgm:pt modelId="{30E25BBD-8FA7-44E6-A29B-3434DB39C272}" type="parTrans" cxnId="{F8D40075-2CF8-4D68-BFF0-91740A4BD257}">
      <dgm:prSet/>
      <dgm:spPr/>
      <dgm:t>
        <a:bodyPr/>
        <a:lstStyle/>
        <a:p>
          <a:endParaRPr lang="ru-RU"/>
        </a:p>
      </dgm:t>
    </dgm:pt>
    <dgm:pt modelId="{3214132E-D02D-4DC2-9C86-B2EC83F5A17D}" type="sibTrans" cxnId="{F8D40075-2CF8-4D68-BFF0-91740A4BD257}">
      <dgm:prSet/>
      <dgm:spPr/>
      <dgm:t>
        <a:bodyPr/>
        <a:lstStyle/>
        <a:p>
          <a:endParaRPr lang="ru-RU"/>
        </a:p>
      </dgm:t>
    </dgm:pt>
    <dgm:pt modelId="{15C70609-644F-41DF-932F-33D1F500D882}" type="pres">
      <dgm:prSet presAssocID="{B05524F6-A21F-4696-B348-DCCA7666651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1696F3-8863-4BD0-A001-DE5CCA73B67C}" type="pres">
      <dgm:prSet presAssocID="{38219AA7-C271-436B-85DC-779B00AF7C35}" presName="centerShape" presStyleLbl="node0" presStyleIdx="0" presStyleCnt="1"/>
      <dgm:spPr/>
      <dgm:t>
        <a:bodyPr/>
        <a:lstStyle/>
        <a:p>
          <a:endParaRPr lang="ru-RU"/>
        </a:p>
      </dgm:t>
    </dgm:pt>
    <dgm:pt modelId="{06CA3BB5-2517-4698-80E6-38E591F6A597}" type="pres">
      <dgm:prSet presAssocID="{BF0C3045-518B-49CA-9F0E-64E1E761111C}" presName="parTrans" presStyleLbl="bgSibTrans2D1" presStyleIdx="0" presStyleCnt="6"/>
      <dgm:spPr/>
      <dgm:t>
        <a:bodyPr/>
        <a:lstStyle/>
        <a:p>
          <a:endParaRPr lang="ru-RU"/>
        </a:p>
      </dgm:t>
    </dgm:pt>
    <dgm:pt modelId="{F6706D14-E1FC-4B41-BAA5-D679DF1355DF}" type="pres">
      <dgm:prSet presAssocID="{2E835ADC-870E-4A21-84A8-FF4159C4EA5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435BEE-EFED-488E-A32D-AC34919AFF9B}" type="pres">
      <dgm:prSet presAssocID="{A3427617-3119-444E-ACF8-D113CB26148C}" presName="parTrans" presStyleLbl="bgSibTrans2D1" presStyleIdx="1" presStyleCnt="6"/>
      <dgm:spPr/>
      <dgm:t>
        <a:bodyPr/>
        <a:lstStyle/>
        <a:p>
          <a:endParaRPr lang="ru-RU"/>
        </a:p>
      </dgm:t>
    </dgm:pt>
    <dgm:pt modelId="{C76A0DD5-2177-449D-A77F-3F76788FE735}" type="pres">
      <dgm:prSet presAssocID="{13A8761E-B0C2-4071-9AC6-2A779EAADDD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D8FD2E-6BB7-4CC9-9001-5A2DE33FB80C}" type="pres">
      <dgm:prSet presAssocID="{8A8F3F1F-5F96-46B7-8ACA-3F1AD268D94D}" presName="parTrans" presStyleLbl="bgSibTrans2D1" presStyleIdx="2" presStyleCnt="6"/>
      <dgm:spPr/>
      <dgm:t>
        <a:bodyPr/>
        <a:lstStyle/>
        <a:p>
          <a:endParaRPr lang="ru-RU"/>
        </a:p>
      </dgm:t>
    </dgm:pt>
    <dgm:pt modelId="{24414A5D-F4ED-4648-B117-FFC492012978}" type="pres">
      <dgm:prSet presAssocID="{24FF2E20-0358-4A27-883F-0C240AF8890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800301-C44C-4F9A-8BD1-FCDCA2CE8341}" type="pres">
      <dgm:prSet presAssocID="{914A77CE-4F84-4864-B8C5-DD90E0C722B5}" presName="parTrans" presStyleLbl="bgSibTrans2D1" presStyleIdx="3" presStyleCnt="6"/>
      <dgm:spPr/>
      <dgm:t>
        <a:bodyPr/>
        <a:lstStyle/>
        <a:p>
          <a:endParaRPr lang="ru-RU"/>
        </a:p>
      </dgm:t>
    </dgm:pt>
    <dgm:pt modelId="{29DFB1FB-C065-423E-808F-6657F3234751}" type="pres">
      <dgm:prSet presAssocID="{C4483C3E-E3AE-4ACD-8FFA-6DC8930414B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CF42CA-FBA8-4401-8FEE-A1248901185E}" type="pres">
      <dgm:prSet presAssocID="{0E2753EF-5FF2-414D-9FF9-A7F8BDDCEE6E}" presName="parTrans" presStyleLbl="bgSibTrans2D1" presStyleIdx="4" presStyleCnt="6"/>
      <dgm:spPr/>
      <dgm:t>
        <a:bodyPr/>
        <a:lstStyle/>
        <a:p>
          <a:endParaRPr lang="ru-RU"/>
        </a:p>
      </dgm:t>
    </dgm:pt>
    <dgm:pt modelId="{AE842E05-70E0-4CA7-990A-E095AA1F81AC}" type="pres">
      <dgm:prSet presAssocID="{8E6837B6-0805-4E00-8307-4ABB5A55F97F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88C62C-4E3B-4CEB-AFA5-BAA307E02A03}" type="pres">
      <dgm:prSet presAssocID="{30E25BBD-8FA7-44E6-A29B-3434DB39C272}" presName="parTrans" presStyleLbl="bgSibTrans2D1" presStyleIdx="5" presStyleCnt="6"/>
      <dgm:spPr/>
      <dgm:t>
        <a:bodyPr/>
        <a:lstStyle/>
        <a:p>
          <a:endParaRPr lang="ru-RU"/>
        </a:p>
      </dgm:t>
    </dgm:pt>
    <dgm:pt modelId="{B7B7856E-3FAB-4B77-8198-234E955ACE43}" type="pres">
      <dgm:prSet presAssocID="{5FBA6642-112D-4293-96A5-84C527949E4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603C67-08B9-4F4D-8F07-6048B4F775CC}" srcId="{38219AA7-C271-436B-85DC-779B00AF7C35}" destId="{8E6837B6-0805-4E00-8307-4ABB5A55F97F}" srcOrd="4" destOrd="0" parTransId="{0E2753EF-5FF2-414D-9FF9-A7F8BDDCEE6E}" sibTransId="{B301381E-22DE-4C1D-8EA1-2379943C43C5}"/>
    <dgm:cxn modelId="{04C2E4EC-0A1E-4050-A7CC-E3F7A1466A3F}" type="presOf" srcId="{914A77CE-4F84-4864-B8C5-DD90E0C722B5}" destId="{62800301-C44C-4F9A-8BD1-FCDCA2CE8341}" srcOrd="0" destOrd="0" presId="urn:microsoft.com/office/officeart/2005/8/layout/radial4"/>
    <dgm:cxn modelId="{C4E258CE-EED7-4FD3-9492-F2BF3E863E5C}" srcId="{B05524F6-A21F-4696-B348-DCCA7666651C}" destId="{38219AA7-C271-436B-85DC-779B00AF7C35}" srcOrd="0" destOrd="0" parTransId="{11E5E27A-07B9-43B5-A81D-B417F1B5FECA}" sibTransId="{0F6DC1D3-4D46-4FD0-849F-6A384B86D565}"/>
    <dgm:cxn modelId="{9D5635AA-64B2-46E5-BC4F-A548A50DE5A3}" srcId="{38219AA7-C271-436B-85DC-779B00AF7C35}" destId="{2E835ADC-870E-4A21-84A8-FF4159C4EA51}" srcOrd="0" destOrd="0" parTransId="{BF0C3045-518B-49CA-9F0E-64E1E761111C}" sibTransId="{4E6936CD-72C7-4B13-AC3D-FD50B347B4BF}"/>
    <dgm:cxn modelId="{3FACE675-157B-43BF-A64C-4EE537E8858A}" type="presOf" srcId="{C4483C3E-E3AE-4ACD-8FFA-6DC8930414BF}" destId="{29DFB1FB-C065-423E-808F-6657F3234751}" srcOrd="0" destOrd="0" presId="urn:microsoft.com/office/officeart/2005/8/layout/radial4"/>
    <dgm:cxn modelId="{F8D40075-2CF8-4D68-BFF0-91740A4BD257}" srcId="{38219AA7-C271-436B-85DC-779B00AF7C35}" destId="{5FBA6642-112D-4293-96A5-84C527949E44}" srcOrd="5" destOrd="0" parTransId="{30E25BBD-8FA7-44E6-A29B-3434DB39C272}" sibTransId="{3214132E-D02D-4DC2-9C86-B2EC83F5A17D}"/>
    <dgm:cxn modelId="{BCF26C25-8D52-402E-859A-91F5485C7E59}" type="presOf" srcId="{8A8F3F1F-5F96-46B7-8ACA-3F1AD268D94D}" destId="{ECD8FD2E-6BB7-4CC9-9001-5A2DE33FB80C}" srcOrd="0" destOrd="0" presId="urn:microsoft.com/office/officeart/2005/8/layout/radial4"/>
    <dgm:cxn modelId="{3CC1CB2F-E2C7-4D8A-815E-615A6286481E}" type="presOf" srcId="{BF0C3045-518B-49CA-9F0E-64E1E761111C}" destId="{06CA3BB5-2517-4698-80E6-38E591F6A597}" srcOrd="0" destOrd="0" presId="urn:microsoft.com/office/officeart/2005/8/layout/radial4"/>
    <dgm:cxn modelId="{873B4AC2-BB28-4B71-A659-A6EF38AB5877}" type="presOf" srcId="{A3427617-3119-444E-ACF8-D113CB26148C}" destId="{D9435BEE-EFED-488E-A32D-AC34919AFF9B}" srcOrd="0" destOrd="0" presId="urn:microsoft.com/office/officeart/2005/8/layout/radial4"/>
    <dgm:cxn modelId="{50D5AE1C-2AC5-4298-84ED-3CE60E585DE8}" type="presOf" srcId="{2E835ADC-870E-4A21-84A8-FF4159C4EA51}" destId="{F6706D14-E1FC-4B41-BAA5-D679DF1355DF}" srcOrd="0" destOrd="0" presId="urn:microsoft.com/office/officeart/2005/8/layout/radial4"/>
    <dgm:cxn modelId="{01087BF4-877D-4363-8E8E-C986F65BC56D}" type="presOf" srcId="{13A8761E-B0C2-4071-9AC6-2A779EAADDD7}" destId="{C76A0DD5-2177-449D-A77F-3F76788FE735}" srcOrd="0" destOrd="0" presId="urn:microsoft.com/office/officeart/2005/8/layout/radial4"/>
    <dgm:cxn modelId="{F7D79740-53B2-4BDA-85DB-06283350097D}" type="presOf" srcId="{B05524F6-A21F-4696-B348-DCCA7666651C}" destId="{15C70609-644F-41DF-932F-33D1F500D882}" srcOrd="0" destOrd="0" presId="urn:microsoft.com/office/officeart/2005/8/layout/radial4"/>
    <dgm:cxn modelId="{5D814126-F593-4FF3-A639-6CFE072CF9E2}" srcId="{38219AA7-C271-436B-85DC-779B00AF7C35}" destId="{C4483C3E-E3AE-4ACD-8FFA-6DC8930414BF}" srcOrd="3" destOrd="0" parTransId="{914A77CE-4F84-4864-B8C5-DD90E0C722B5}" sibTransId="{EF951779-2967-4A85-9CA3-EA2CFFB53721}"/>
    <dgm:cxn modelId="{464E925B-87C8-4E36-9D32-6113689FE69D}" type="presOf" srcId="{0E2753EF-5FF2-414D-9FF9-A7F8BDDCEE6E}" destId="{0BCF42CA-FBA8-4401-8FEE-A1248901185E}" srcOrd="0" destOrd="0" presId="urn:microsoft.com/office/officeart/2005/8/layout/radial4"/>
    <dgm:cxn modelId="{9C4D976A-BB7B-4DE0-B53B-C8E7E7D1A051}" srcId="{38219AA7-C271-436B-85DC-779B00AF7C35}" destId="{24FF2E20-0358-4A27-883F-0C240AF88909}" srcOrd="2" destOrd="0" parTransId="{8A8F3F1F-5F96-46B7-8ACA-3F1AD268D94D}" sibTransId="{F0DB572C-BDA2-4122-8525-7CE8AF50EADE}"/>
    <dgm:cxn modelId="{B5BEE12F-F698-4B95-A682-FD86B0401F93}" type="presOf" srcId="{24FF2E20-0358-4A27-883F-0C240AF88909}" destId="{24414A5D-F4ED-4648-B117-FFC492012978}" srcOrd="0" destOrd="0" presId="urn:microsoft.com/office/officeart/2005/8/layout/radial4"/>
    <dgm:cxn modelId="{FCD285E2-3488-4490-8A5C-B8A804ED3AF2}" srcId="{38219AA7-C271-436B-85DC-779B00AF7C35}" destId="{13A8761E-B0C2-4071-9AC6-2A779EAADDD7}" srcOrd="1" destOrd="0" parTransId="{A3427617-3119-444E-ACF8-D113CB26148C}" sibTransId="{5ACCC0D0-C5C6-4B22-955D-59FB47086EF0}"/>
    <dgm:cxn modelId="{585E9DFB-230F-4E75-BF31-62C2AA898916}" type="presOf" srcId="{8E6837B6-0805-4E00-8307-4ABB5A55F97F}" destId="{AE842E05-70E0-4CA7-990A-E095AA1F81AC}" srcOrd="0" destOrd="0" presId="urn:microsoft.com/office/officeart/2005/8/layout/radial4"/>
    <dgm:cxn modelId="{D19E5A63-086F-4822-AE25-6ADFE22CF467}" type="presOf" srcId="{5FBA6642-112D-4293-96A5-84C527949E44}" destId="{B7B7856E-3FAB-4B77-8198-234E955ACE43}" srcOrd="0" destOrd="0" presId="urn:microsoft.com/office/officeart/2005/8/layout/radial4"/>
    <dgm:cxn modelId="{5E4E98B7-9852-477B-8DC5-DD5AF1824E79}" type="presOf" srcId="{30E25BBD-8FA7-44E6-A29B-3434DB39C272}" destId="{3888C62C-4E3B-4CEB-AFA5-BAA307E02A03}" srcOrd="0" destOrd="0" presId="urn:microsoft.com/office/officeart/2005/8/layout/radial4"/>
    <dgm:cxn modelId="{4E4197C0-05D8-45EA-AD15-BC3CEEF731EA}" type="presOf" srcId="{38219AA7-C271-436B-85DC-779B00AF7C35}" destId="{391696F3-8863-4BD0-A001-DE5CCA73B67C}" srcOrd="0" destOrd="0" presId="urn:microsoft.com/office/officeart/2005/8/layout/radial4"/>
    <dgm:cxn modelId="{9B96D3E8-5AC0-46A2-9CE7-B00267C87B06}" type="presParOf" srcId="{15C70609-644F-41DF-932F-33D1F500D882}" destId="{391696F3-8863-4BD0-A001-DE5CCA73B67C}" srcOrd="0" destOrd="0" presId="urn:microsoft.com/office/officeart/2005/8/layout/radial4"/>
    <dgm:cxn modelId="{62674F13-B0C3-4617-A7E6-97E5DDEBB1E5}" type="presParOf" srcId="{15C70609-644F-41DF-932F-33D1F500D882}" destId="{06CA3BB5-2517-4698-80E6-38E591F6A597}" srcOrd="1" destOrd="0" presId="urn:microsoft.com/office/officeart/2005/8/layout/radial4"/>
    <dgm:cxn modelId="{F60FE764-4A7A-408B-BD71-C5B90E3E46C0}" type="presParOf" srcId="{15C70609-644F-41DF-932F-33D1F500D882}" destId="{F6706D14-E1FC-4B41-BAA5-D679DF1355DF}" srcOrd="2" destOrd="0" presId="urn:microsoft.com/office/officeart/2005/8/layout/radial4"/>
    <dgm:cxn modelId="{1FBC957E-9507-4B35-9A6C-B7EFF07FCA72}" type="presParOf" srcId="{15C70609-644F-41DF-932F-33D1F500D882}" destId="{D9435BEE-EFED-488E-A32D-AC34919AFF9B}" srcOrd="3" destOrd="0" presId="urn:microsoft.com/office/officeart/2005/8/layout/radial4"/>
    <dgm:cxn modelId="{36C4C17F-0E74-456E-924B-0A314EE6CF85}" type="presParOf" srcId="{15C70609-644F-41DF-932F-33D1F500D882}" destId="{C76A0DD5-2177-449D-A77F-3F76788FE735}" srcOrd="4" destOrd="0" presId="urn:microsoft.com/office/officeart/2005/8/layout/radial4"/>
    <dgm:cxn modelId="{EF433842-78F5-4F94-B5A4-A861133B9DE8}" type="presParOf" srcId="{15C70609-644F-41DF-932F-33D1F500D882}" destId="{ECD8FD2E-6BB7-4CC9-9001-5A2DE33FB80C}" srcOrd="5" destOrd="0" presId="urn:microsoft.com/office/officeart/2005/8/layout/radial4"/>
    <dgm:cxn modelId="{E5A7F53D-D224-4009-BF24-A4894F4028E6}" type="presParOf" srcId="{15C70609-644F-41DF-932F-33D1F500D882}" destId="{24414A5D-F4ED-4648-B117-FFC492012978}" srcOrd="6" destOrd="0" presId="urn:microsoft.com/office/officeart/2005/8/layout/radial4"/>
    <dgm:cxn modelId="{C7856A15-0BBD-4103-808A-66F2332A152E}" type="presParOf" srcId="{15C70609-644F-41DF-932F-33D1F500D882}" destId="{62800301-C44C-4F9A-8BD1-FCDCA2CE8341}" srcOrd="7" destOrd="0" presId="urn:microsoft.com/office/officeart/2005/8/layout/radial4"/>
    <dgm:cxn modelId="{460B4AD0-3278-4D3D-B8C3-0493B46D8A32}" type="presParOf" srcId="{15C70609-644F-41DF-932F-33D1F500D882}" destId="{29DFB1FB-C065-423E-808F-6657F3234751}" srcOrd="8" destOrd="0" presId="urn:microsoft.com/office/officeart/2005/8/layout/radial4"/>
    <dgm:cxn modelId="{70F10D84-6057-423F-9C52-EE1EEE28776C}" type="presParOf" srcId="{15C70609-644F-41DF-932F-33D1F500D882}" destId="{0BCF42CA-FBA8-4401-8FEE-A1248901185E}" srcOrd="9" destOrd="0" presId="urn:microsoft.com/office/officeart/2005/8/layout/radial4"/>
    <dgm:cxn modelId="{A158B10C-3580-4CAA-A696-15AD2E9F54BC}" type="presParOf" srcId="{15C70609-644F-41DF-932F-33D1F500D882}" destId="{AE842E05-70E0-4CA7-990A-E095AA1F81AC}" srcOrd="10" destOrd="0" presId="urn:microsoft.com/office/officeart/2005/8/layout/radial4"/>
    <dgm:cxn modelId="{93D8ECB3-34F8-4A0E-BFA1-5327CD70118A}" type="presParOf" srcId="{15C70609-644F-41DF-932F-33D1F500D882}" destId="{3888C62C-4E3B-4CEB-AFA5-BAA307E02A03}" srcOrd="11" destOrd="0" presId="urn:microsoft.com/office/officeart/2005/8/layout/radial4"/>
    <dgm:cxn modelId="{266857C6-3DFD-437E-8505-744C27E49F2C}" type="presParOf" srcId="{15C70609-644F-41DF-932F-33D1F500D882}" destId="{B7B7856E-3FAB-4B77-8198-234E955ACE43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1696F3-8863-4BD0-A001-DE5CCA73B67C}">
      <dsp:nvSpPr>
        <dsp:cNvPr id="0" name=""/>
        <dsp:cNvSpPr/>
      </dsp:nvSpPr>
      <dsp:spPr>
        <a:xfrm>
          <a:off x="3307851" y="3639216"/>
          <a:ext cx="2420792" cy="24207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Интернет</a:t>
          </a:r>
          <a:endParaRPr lang="ru-RU" sz="3200" kern="1200" dirty="0"/>
        </a:p>
      </dsp:txBody>
      <dsp:txXfrm>
        <a:off x="3662368" y="3993733"/>
        <a:ext cx="1711758" cy="1711758"/>
      </dsp:txXfrm>
    </dsp:sp>
    <dsp:sp modelId="{06CA3BB5-2517-4698-80E6-38E591F6A597}">
      <dsp:nvSpPr>
        <dsp:cNvPr id="0" name=""/>
        <dsp:cNvSpPr/>
      </dsp:nvSpPr>
      <dsp:spPr>
        <a:xfrm rot="10800000">
          <a:off x="848190" y="4504650"/>
          <a:ext cx="2324380" cy="68992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706D14-E1FC-4B41-BAA5-D679DF1355DF}">
      <dsp:nvSpPr>
        <dsp:cNvPr id="0" name=""/>
        <dsp:cNvSpPr/>
      </dsp:nvSpPr>
      <dsp:spPr>
        <a:xfrm>
          <a:off x="912" y="4171791"/>
          <a:ext cx="1694554" cy="1355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Быстрый поиск информации</a:t>
          </a:r>
          <a:endParaRPr lang="ru-RU" sz="1500" kern="1200" dirty="0"/>
        </a:p>
      </dsp:txBody>
      <dsp:txXfrm>
        <a:off x="40617" y="4211496"/>
        <a:ext cx="1615144" cy="1276233"/>
      </dsp:txXfrm>
    </dsp:sp>
    <dsp:sp modelId="{D9435BEE-EFED-488E-A32D-AC34919AFF9B}">
      <dsp:nvSpPr>
        <dsp:cNvPr id="0" name=""/>
        <dsp:cNvSpPr/>
      </dsp:nvSpPr>
      <dsp:spPr>
        <a:xfrm rot="12960000">
          <a:off x="1327150" y="3030562"/>
          <a:ext cx="2324380" cy="68992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6A0DD5-2177-449D-A77F-3F76788FE735}">
      <dsp:nvSpPr>
        <dsp:cNvPr id="0" name=""/>
        <dsp:cNvSpPr/>
      </dsp:nvSpPr>
      <dsp:spPr>
        <a:xfrm>
          <a:off x="701831" y="2014585"/>
          <a:ext cx="1694554" cy="1355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Общение </a:t>
          </a:r>
          <a:endParaRPr lang="ru-RU" sz="1500" kern="1200" dirty="0"/>
        </a:p>
      </dsp:txBody>
      <dsp:txXfrm>
        <a:off x="741536" y="2054290"/>
        <a:ext cx="1615144" cy="1276233"/>
      </dsp:txXfrm>
    </dsp:sp>
    <dsp:sp modelId="{ECD8FD2E-6BB7-4CC9-9001-5A2DE33FB80C}">
      <dsp:nvSpPr>
        <dsp:cNvPr id="0" name=""/>
        <dsp:cNvSpPr/>
      </dsp:nvSpPr>
      <dsp:spPr>
        <a:xfrm rot="15120000">
          <a:off x="2581084" y="2119526"/>
          <a:ext cx="2324380" cy="68992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414A5D-F4ED-4648-B117-FFC492012978}">
      <dsp:nvSpPr>
        <dsp:cNvPr id="0" name=""/>
        <dsp:cNvSpPr/>
      </dsp:nvSpPr>
      <dsp:spPr>
        <a:xfrm>
          <a:off x="2536860" y="681358"/>
          <a:ext cx="1694554" cy="1355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Получение дополнительного образования</a:t>
          </a:r>
          <a:endParaRPr lang="ru-RU" sz="1500" kern="1200" dirty="0"/>
        </a:p>
      </dsp:txBody>
      <dsp:txXfrm>
        <a:off x="2576565" y="721063"/>
        <a:ext cx="1615144" cy="1276233"/>
      </dsp:txXfrm>
    </dsp:sp>
    <dsp:sp modelId="{62800301-C44C-4F9A-8BD1-FCDCA2CE8341}">
      <dsp:nvSpPr>
        <dsp:cNvPr id="0" name=""/>
        <dsp:cNvSpPr/>
      </dsp:nvSpPr>
      <dsp:spPr>
        <a:xfrm rot="17280000">
          <a:off x="4131031" y="2119526"/>
          <a:ext cx="2324380" cy="68992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DFB1FB-C065-423E-808F-6657F3234751}">
      <dsp:nvSpPr>
        <dsp:cNvPr id="0" name=""/>
        <dsp:cNvSpPr/>
      </dsp:nvSpPr>
      <dsp:spPr>
        <a:xfrm>
          <a:off x="4805080" y="681358"/>
          <a:ext cx="1694554" cy="1355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Расширение территориальных границ</a:t>
          </a:r>
          <a:endParaRPr lang="ru-RU" sz="1500" kern="1200" dirty="0"/>
        </a:p>
      </dsp:txBody>
      <dsp:txXfrm>
        <a:off x="4844785" y="721063"/>
        <a:ext cx="1615144" cy="1276233"/>
      </dsp:txXfrm>
    </dsp:sp>
    <dsp:sp modelId="{0BCF42CA-FBA8-4401-8FEE-A1248901185E}">
      <dsp:nvSpPr>
        <dsp:cNvPr id="0" name=""/>
        <dsp:cNvSpPr/>
      </dsp:nvSpPr>
      <dsp:spPr>
        <a:xfrm rot="19440000">
          <a:off x="5384965" y="3030562"/>
          <a:ext cx="2324380" cy="68992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842E05-70E0-4CA7-990A-E095AA1F81AC}">
      <dsp:nvSpPr>
        <dsp:cNvPr id="0" name=""/>
        <dsp:cNvSpPr/>
      </dsp:nvSpPr>
      <dsp:spPr>
        <a:xfrm>
          <a:off x="6640109" y="2014585"/>
          <a:ext cx="1694554" cy="1355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Обеспечение досуга</a:t>
          </a:r>
        </a:p>
      </dsp:txBody>
      <dsp:txXfrm>
        <a:off x="6679814" y="2054290"/>
        <a:ext cx="1615144" cy="1276233"/>
      </dsp:txXfrm>
    </dsp:sp>
    <dsp:sp modelId="{3888C62C-4E3B-4CEB-AFA5-BAA307E02A03}">
      <dsp:nvSpPr>
        <dsp:cNvPr id="0" name=""/>
        <dsp:cNvSpPr/>
      </dsp:nvSpPr>
      <dsp:spPr>
        <a:xfrm>
          <a:off x="5863925" y="4504650"/>
          <a:ext cx="2324380" cy="68992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B7856E-3FAB-4B77-8198-234E955ACE43}">
      <dsp:nvSpPr>
        <dsp:cNvPr id="0" name=""/>
        <dsp:cNvSpPr/>
      </dsp:nvSpPr>
      <dsp:spPr>
        <a:xfrm>
          <a:off x="7341028" y="4171791"/>
          <a:ext cx="1694554" cy="1355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Формирование информационной компетентности</a:t>
          </a:r>
        </a:p>
      </dsp:txBody>
      <dsp:txXfrm>
        <a:off x="7380733" y="4211496"/>
        <a:ext cx="1615144" cy="12762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71480"/>
            <a:ext cx="4529142" cy="1470025"/>
          </a:xfr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  <a:latin typeface="Impac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78" y="5572140"/>
            <a:ext cx="5543544" cy="752468"/>
          </a:xfrm>
        </p:spPr>
        <p:txBody>
          <a:bodyPr/>
          <a:lstStyle>
            <a:lvl1pPr marL="0" indent="0" algn="l">
              <a:buNone/>
              <a:defRPr b="0">
                <a:solidFill>
                  <a:srgbClr val="7030A0"/>
                </a:solidFill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301A0-6F35-4F9F-AFB3-2340A3DC03E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lang="ru-RU" sz="4400" b="1" kern="1200" smtClean="0">
          <a:solidFill>
            <a:schemeClr val="accent6">
              <a:lumMod val="75000"/>
            </a:schemeClr>
          </a:solidFill>
          <a:latin typeface="Impac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7030A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7030A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71480"/>
            <a:ext cx="5328592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Безопасный </a:t>
            </a:r>
            <a:r>
              <a:rPr lang="en-US" dirty="0" smtClean="0"/>
              <a:t>Internet </a:t>
            </a:r>
            <a:r>
              <a:rPr lang="ru-RU" dirty="0" smtClean="0"/>
              <a:t>в школе и дома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85778" y="5157192"/>
            <a:ext cx="5543544" cy="1167416"/>
          </a:xfrm>
        </p:spPr>
        <p:txBody>
          <a:bodyPr>
            <a:normAutofit/>
          </a:bodyPr>
          <a:lstStyle/>
          <a:p>
            <a:r>
              <a:rPr lang="ru-RU" dirty="0" smtClean="0"/>
              <a:t>Учитель информатики:</a:t>
            </a:r>
          </a:p>
          <a:p>
            <a:r>
              <a:rPr lang="ru-RU" dirty="0" smtClean="0"/>
              <a:t>Хуснуллина Лилия Вагизовна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ru-RU" dirty="0"/>
              <a:t> Как ваши дети могут снизить риск стать жертвами преследований?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Запрещать детям скачивать изображения </a:t>
            </a:r>
            <a:r>
              <a:rPr lang="ru-RU" sz="2400" b="1" dirty="0"/>
              <a:t>из неизвестного источника — они могут иметь откровенно сексуальный характер.</a:t>
            </a:r>
          </a:p>
          <a:p>
            <a:r>
              <a:rPr lang="ru-RU" sz="2400" b="1" dirty="0"/>
              <a:t>Использовать фильтры электронной почты</a:t>
            </a:r>
            <a:r>
              <a:rPr lang="ru-RU" sz="2400" b="1" dirty="0" smtClean="0"/>
              <a:t>.</a:t>
            </a:r>
            <a:endParaRPr lang="ru-RU" sz="2400" b="1" dirty="0"/>
          </a:p>
          <a:p>
            <a:r>
              <a:rPr lang="ru-RU" sz="2400" b="1" dirty="0" smtClean="0"/>
              <a:t>Учить детей сообщать </a:t>
            </a:r>
            <a:r>
              <a:rPr lang="ru-RU" sz="2400" b="1" dirty="0"/>
              <a:t>взрослым обо всех случаях в интернете, которые вызвали смущение или испуг.</a:t>
            </a:r>
          </a:p>
          <a:p>
            <a:r>
              <a:rPr lang="ru-RU" sz="2400" b="1" dirty="0" smtClean="0"/>
              <a:t>Никогда </a:t>
            </a:r>
            <a:r>
              <a:rPr lang="ru-RU" sz="2400" b="1" dirty="0"/>
              <a:t>и никому в интернете не сообщать информацию о себе (включая возраст и пол) или о </a:t>
            </a:r>
            <a:r>
              <a:rPr lang="ru-RU" sz="2400" b="1" dirty="0" smtClean="0"/>
              <a:t>семье.</a:t>
            </a:r>
            <a:endParaRPr lang="ru-RU" sz="2400" b="1" dirty="0"/>
          </a:p>
          <a:p>
            <a:r>
              <a:rPr lang="ru-RU" sz="2400" b="1" dirty="0" smtClean="0"/>
              <a:t>Объяснять что надо прекращать </a:t>
            </a:r>
            <a:r>
              <a:rPr lang="ru-RU" sz="2400" b="1" dirty="0"/>
              <a:t>любые контакты по электронной почте, </a:t>
            </a:r>
            <a:r>
              <a:rPr lang="ru-RU" sz="2400" b="1" dirty="0" smtClean="0"/>
              <a:t>если </a:t>
            </a:r>
            <a:r>
              <a:rPr lang="ru-RU" sz="2400" b="1" dirty="0"/>
              <a:t>кто-нибудь начинает задавать вопросы личного характера или содержащие сексуальные намеки. </a:t>
            </a:r>
          </a:p>
          <a:p>
            <a:r>
              <a:rPr lang="ru-RU" sz="2400" b="1" dirty="0"/>
              <a:t>Следует повесить рядом с компьютером семейное соглашение, напоминающее детям о необходимости сохранять свою конфиденциальность в интернете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56160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4161083"/>
              </p:ext>
            </p:extLst>
          </p:nvPr>
        </p:nvGraphicFramePr>
        <p:xfrm>
          <a:off x="107504" y="0"/>
          <a:ext cx="9036496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896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/>
              <a:t>Что 7-8-летние делают в Интернете?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5832648" cy="4525963"/>
          </a:xfrm>
        </p:spPr>
        <p:txBody>
          <a:bodyPr/>
          <a:lstStyle/>
          <a:p>
            <a:pPr marL="0" indent="0">
              <a:buFont typeface="Wingdings" pitchFamily="2" charset="2"/>
              <a:buChar char="Ø"/>
            </a:pPr>
            <a:r>
              <a:rPr lang="ru-RU" dirty="0" smtClean="0"/>
              <a:t>любят путешествовать по</a:t>
            </a:r>
            <a:r>
              <a:rPr lang="ru-RU" dirty="0"/>
              <a:t> </a:t>
            </a:r>
            <a:r>
              <a:rPr lang="ru-RU" dirty="0" smtClean="0"/>
              <a:t>интернету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dirty="0" smtClean="0"/>
              <a:t>играют в сетевые игры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dirty="0" smtClean="0"/>
              <a:t>возможно, используют электронную почту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dirty="0" smtClean="0"/>
              <a:t>могут </a:t>
            </a:r>
            <a:r>
              <a:rPr lang="ru-RU" dirty="0"/>
              <a:t>также </a:t>
            </a:r>
            <a:r>
              <a:rPr lang="ru-RU" dirty="0" smtClean="0"/>
              <a:t>заходить </a:t>
            </a:r>
            <a:r>
              <a:rPr lang="ru-RU" dirty="0"/>
              <a:t>на сайты и чаты</a:t>
            </a:r>
          </a:p>
        </p:txBody>
      </p:sp>
      <p:pic>
        <p:nvPicPr>
          <p:cNvPr id="2050" name="Picture 2" descr="D:\оля\работа\родительское собрание\иллюстрации\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916832"/>
            <a:ext cx="3168352" cy="27148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410813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b="0" dirty="0"/>
              <a:t>Что 9-12-летние делают в интернете</a:t>
            </a:r>
            <a:r>
              <a:rPr lang="ru-RU" dirty="0"/>
              <a:t>?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1"/>
            <a:ext cx="5328592" cy="384502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разработка </a:t>
            </a:r>
            <a:r>
              <a:rPr lang="ru-RU" dirty="0"/>
              <a:t>школьных </a:t>
            </a:r>
            <a:r>
              <a:rPr lang="ru-RU" dirty="0" smtClean="0"/>
              <a:t>проектов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загрузка музыки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использование </a:t>
            </a:r>
            <a:r>
              <a:rPr lang="ru-RU" dirty="0"/>
              <a:t>электронной </a:t>
            </a:r>
            <a:r>
              <a:rPr lang="ru-RU" dirty="0" smtClean="0"/>
              <a:t>почты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игры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фанатские</a:t>
            </a:r>
            <a:r>
              <a:rPr lang="ru-RU" dirty="0" smtClean="0"/>
              <a:t> </a:t>
            </a:r>
            <a:r>
              <a:rPr lang="ru-RU" dirty="0"/>
              <a:t>сайты своих </a:t>
            </a:r>
            <a:r>
              <a:rPr lang="ru-RU" dirty="0" smtClean="0"/>
              <a:t>кумиров </a:t>
            </a:r>
            <a:endParaRPr lang="ru-RU" dirty="0"/>
          </a:p>
        </p:txBody>
      </p:sp>
      <p:pic>
        <p:nvPicPr>
          <p:cNvPr id="3074" name="Picture 2" descr="D:\оля\работа\родительское собрание\иллюстрации\canstockphoto1514749min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556792"/>
            <a:ext cx="3491880" cy="32004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9552" y="5373216"/>
            <a:ext cx="8388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/>
              <a:t>Их любимый способ общения — </a:t>
            </a:r>
            <a:r>
              <a:rPr lang="ru-RU" sz="3600" u="sng" dirty="0" smtClean="0"/>
              <a:t>мгновенный обмен сообщениями</a:t>
            </a:r>
            <a:r>
              <a:rPr lang="ru-RU" sz="3600" dirty="0" smtClean="0"/>
              <a:t>.</a:t>
            </a:r>
            <a:r>
              <a:rPr lang="ru-RU" sz="3600" b="1" dirty="0" smtClean="0"/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442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b="0" dirty="0"/>
              <a:t>Что подростки делают в интернете?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5652120" cy="5257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скачивают музыку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dirty="0"/>
              <a:t>пользуются электронной </a:t>
            </a:r>
            <a:r>
              <a:rPr lang="ru-RU" sz="2400" dirty="0" smtClean="0"/>
              <a:t>почтой, </a:t>
            </a:r>
            <a:r>
              <a:rPr lang="ru-RU" sz="2400" dirty="0"/>
              <a:t>службами мгновенного обмена сообщениями 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играют.</a:t>
            </a:r>
          </a:p>
          <a:p>
            <a:pPr>
              <a:buNone/>
            </a:pPr>
            <a:r>
              <a:rPr lang="ru-RU" sz="2400" dirty="0" smtClean="0"/>
              <a:t>Кроме </a:t>
            </a:r>
            <a:r>
              <a:rPr lang="ru-RU" sz="2400" dirty="0"/>
              <a:t>того, 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подростки </a:t>
            </a:r>
            <a:r>
              <a:rPr lang="ru-RU" sz="2400" dirty="0"/>
              <a:t>активно используют поисковые </a:t>
            </a:r>
            <a:r>
              <a:rPr lang="ru-RU" sz="2400" dirty="0" smtClean="0"/>
              <a:t>машины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в </a:t>
            </a:r>
            <a:r>
              <a:rPr lang="ru-RU" sz="2400" dirty="0"/>
              <a:t>Интернете они знакомятся и проводят </a:t>
            </a:r>
            <a:r>
              <a:rPr lang="ru-RU" sz="2400" dirty="0" smtClean="0"/>
              <a:t>время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ищут </a:t>
            </a:r>
            <a:r>
              <a:rPr lang="ru-RU" sz="2400" dirty="0"/>
              <a:t>информацию, связанную с учебой или увлечениями. </a:t>
            </a:r>
            <a:endParaRPr lang="ru-RU" sz="2400" dirty="0" smtClean="0"/>
          </a:p>
          <a:p>
            <a:endParaRPr lang="ru-RU" sz="2400" dirty="0"/>
          </a:p>
        </p:txBody>
      </p:sp>
      <p:pic>
        <p:nvPicPr>
          <p:cNvPr id="4098" name="Picture 2" descr="D:\оля\работа\родительское собрание\иллюстрации\52665_teens_komp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019" y="1916832"/>
            <a:ext cx="4111981" cy="36724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407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712968" cy="6198171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Мальчики</a:t>
            </a:r>
            <a:r>
              <a:rPr lang="ru-RU" dirty="0"/>
              <a:t> в этом возрасте склонны сметать все ограничения и жаждут грубого юмора, крови, азартных игр и картинок для взрослых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Девочкам</a:t>
            </a:r>
            <a:r>
              <a:rPr lang="ru-RU" dirty="0" smtClean="0"/>
              <a:t> </a:t>
            </a:r>
            <a:r>
              <a:rPr lang="ru-RU" dirty="0"/>
              <a:t>больше нравится общаться в чатах; </a:t>
            </a:r>
            <a:r>
              <a:rPr lang="ru-RU" dirty="0" smtClean="0"/>
              <a:t>юные </a:t>
            </a:r>
            <a:r>
              <a:rPr lang="ru-RU" dirty="0"/>
              <a:t>дамы более чувствительны к сексуальным домогательствам в интернете.</a:t>
            </a:r>
            <a:r>
              <a:rPr lang="ru-RU" b="1" dirty="0"/>
              <a:t> </a:t>
            </a:r>
            <a:endParaRPr lang="ru-RU" b="1" dirty="0" smtClean="0"/>
          </a:p>
          <a:p>
            <a:endParaRPr lang="ru-RU" dirty="0"/>
          </a:p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Родителям</a:t>
            </a:r>
            <a:r>
              <a:rPr lang="ru-RU" dirty="0"/>
              <a:t> может быть очень сложно узнать о том, чем их ребенок занимается в Интернете. В этом возрасте дети также склонны к риску и выходу за пределы дозволенного.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181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Последствия: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14422"/>
            <a:ext cx="8892480" cy="5310922"/>
          </a:xfrm>
        </p:spPr>
        <p:txBody>
          <a:bodyPr>
            <a:normAutofit lnSpcReduction="10000"/>
          </a:bodyPr>
          <a:lstStyle/>
          <a:p>
            <a:r>
              <a:rPr lang="ru-RU" b="1" dirty="0" err="1" smtClean="0"/>
              <a:t>Киберзависимость</a:t>
            </a:r>
            <a:r>
              <a:rPr lang="ru-RU" b="1" dirty="0" smtClean="0"/>
              <a:t> (</a:t>
            </a:r>
            <a:r>
              <a:rPr lang="ru-RU" b="1" dirty="0" err="1" smtClean="0"/>
              <a:t>игромания</a:t>
            </a:r>
            <a:r>
              <a:rPr lang="ru-RU" b="1" dirty="0" smtClean="0"/>
              <a:t>), </a:t>
            </a:r>
            <a:endParaRPr lang="ru-RU" b="1" dirty="0"/>
          </a:p>
          <a:p>
            <a:r>
              <a:rPr lang="ru-RU" b="1" dirty="0" smtClean="0"/>
              <a:t>заражение </a:t>
            </a:r>
            <a:r>
              <a:rPr lang="ru-RU" b="1" dirty="0"/>
              <a:t>вредоносными программами при скачивании файлов, </a:t>
            </a:r>
          </a:p>
          <a:p>
            <a:r>
              <a:rPr lang="ru-RU" b="1" dirty="0" smtClean="0"/>
              <a:t>нарушение </a:t>
            </a:r>
            <a:r>
              <a:rPr lang="ru-RU" b="1" dirty="0"/>
              <a:t>нормального развития ребенка, </a:t>
            </a:r>
          </a:p>
          <a:p>
            <a:r>
              <a:rPr lang="ru-RU" b="1" dirty="0" smtClean="0"/>
              <a:t>неправильное формирование </a:t>
            </a:r>
            <a:r>
              <a:rPr lang="ru-RU" b="1" dirty="0"/>
              <a:t>нравственных ценностей, </a:t>
            </a:r>
          </a:p>
          <a:p>
            <a:r>
              <a:rPr lang="ru-RU" b="1" dirty="0" smtClean="0"/>
              <a:t>знакомство </a:t>
            </a:r>
            <a:r>
              <a:rPr lang="ru-RU" b="1" dirty="0"/>
              <a:t>с человеком с недобрыми </a:t>
            </a:r>
            <a:r>
              <a:rPr lang="ru-RU" b="1" dirty="0" smtClean="0"/>
              <a:t>намерениями </a:t>
            </a:r>
          </a:p>
          <a:p>
            <a:r>
              <a:rPr lang="ru-RU" b="1" dirty="0" smtClean="0"/>
              <a:t>вовлечение в игры, которые доводят до самоубийства «Синий кит», «Новый путь». 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1337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22300" cy="1498178"/>
          </a:xfrm>
        </p:spPr>
        <p:txBody>
          <a:bodyPr>
            <a:noAutofit/>
          </a:bodyPr>
          <a:lstStyle/>
          <a:p>
            <a:r>
              <a:rPr lang="ru-RU" sz="6000" dirty="0"/>
              <a:t>Советы 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родителям: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391" y="2132856"/>
            <a:ext cx="9036496" cy="460851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Опасности. </a:t>
            </a:r>
            <a:r>
              <a:rPr lang="ru-RU" dirty="0"/>
              <a:t>Расскажите своим детям об опасностях, существующих в Интернете, и научите правильно выходить из неприятных ситуаций.</a:t>
            </a:r>
          </a:p>
          <a:p>
            <a:r>
              <a:rPr lang="ru-RU" b="1" dirty="0"/>
              <a:t>Компьютер</a:t>
            </a:r>
            <a:r>
              <a:rPr lang="ru-RU" dirty="0"/>
              <a:t>.   </a:t>
            </a:r>
            <a:r>
              <a:rPr lang="ru-RU" dirty="0" smtClean="0"/>
              <a:t>Повысьте </a:t>
            </a:r>
            <a:r>
              <a:rPr lang="ru-RU" dirty="0"/>
              <a:t>уровень общей безопасности Вашего компьютера.</a:t>
            </a:r>
          </a:p>
          <a:p>
            <a:r>
              <a:rPr lang="ru-RU" b="1" dirty="0"/>
              <a:t>Время. </a:t>
            </a:r>
            <a:r>
              <a:rPr lang="ru-RU" dirty="0"/>
              <a:t>Следите за достижением равновесия у вашего ребенка между временем, проводимым в Интернете и вне его.</a:t>
            </a:r>
          </a:p>
          <a:p>
            <a:r>
              <a:rPr lang="ru-RU" b="1" dirty="0"/>
              <a:t>Правила. </a:t>
            </a:r>
            <a:r>
              <a:rPr lang="ru-RU" dirty="0"/>
              <a:t>Обсудите внутрисемейные правила пользования Интернетом.</a:t>
            </a:r>
          </a:p>
          <a:p>
            <a:r>
              <a:rPr lang="ru-RU" b="1" dirty="0"/>
              <a:t>Этикет.</a:t>
            </a:r>
            <a:r>
              <a:rPr lang="ru-RU" dirty="0"/>
              <a:t> Научите детей уважать других в Интернете.</a:t>
            </a:r>
            <a:r>
              <a:rPr lang="ru-RU" b="1" dirty="0"/>
              <a:t> </a:t>
            </a:r>
            <a:endParaRPr lang="ru-RU" dirty="0"/>
          </a:p>
        </p:txBody>
      </p:sp>
      <p:pic>
        <p:nvPicPr>
          <p:cNvPr id="4" name="Picture 2" descr="D:\оля\работа\родительское собрание\иллюстрации\det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500" y="332656"/>
            <a:ext cx="3012511" cy="17666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16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Внимательно относитесь к действиям ваших детей в «мировой паутине»: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44824"/>
            <a:ext cx="6143636" cy="4513134"/>
          </a:xfrm>
        </p:spPr>
        <p:txBody>
          <a:bodyPr>
            <a:normAutofit fontScale="55000" lnSpcReduction="20000"/>
          </a:bodyPr>
          <a:lstStyle/>
          <a:p>
            <a:r>
              <a:rPr lang="ru-RU" sz="3800" b="1" dirty="0" smtClean="0"/>
              <a:t>Не </a:t>
            </a:r>
            <a:r>
              <a:rPr lang="ru-RU" sz="3800" b="1" dirty="0"/>
              <a:t>отправляйте детей в </a:t>
            </a:r>
            <a:r>
              <a:rPr lang="ru-RU" sz="3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«свободное плавание» </a:t>
            </a:r>
            <a:r>
              <a:rPr lang="ru-RU" sz="3800" b="1" dirty="0"/>
              <a:t>по Интернету. Старайтесь активно участвовать в общении ребенка с Интернет, особенно на этапе освоения. </a:t>
            </a:r>
            <a:endParaRPr lang="ru-RU" sz="3800" b="1" dirty="0" smtClean="0"/>
          </a:p>
          <a:p>
            <a:r>
              <a:rPr lang="ru-RU" sz="3800" b="1" dirty="0" smtClean="0"/>
              <a:t>Научите ребенка внимательно относиться к скачиванию платной информации и получению платных услуг из Интернета, особенно путём отправки </a:t>
            </a:r>
            <a:r>
              <a:rPr lang="ru-RU" sz="3800" b="1" dirty="0" err="1" smtClean="0"/>
              <a:t>sms</a:t>
            </a:r>
            <a:r>
              <a:rPr lang="ru-RU" sz="3800" b="1" dirty="0" smtClean="0"/>
              <a:t>, – во избежание потери денег. </a:t>
            </a:r>
          </a:p>
          <a:p>
            <a:r>
              <a:rPr lang="ru-RU" sz="3800" b="1" dirty="0" smtClean="0"/>
              <a:t>Установите компьютер в месте, доступном для всех членов семьи, а не в комнате ребенка. </a:t>
            </a:r>
          </a:p>
          <a:p>
            <a:r>
              <a:rPr lang="ru-RU" sz="3800" b="1" dirty="0" smtClean="0"/>
              <a:t>Установите компьютер в месте, доступном для всех членов семьи, а не в комнате ребенка. </a:t>
            </a:r>
          </a:p>
          <a:p>
            <a:r>
              <a:rPr lang="ru-RU" sz="3800" b="1" dirty="0" smtClean="0"/>
              <a:t>Регулярно отслеживайте ресурсы, которые посещает Ваш ребенок. </a:t>
            </a:r>
          </a:p>
          <a:p>
            <a:endParaRPr lang="ru-RU" b="1" dirty="0" smtClean="0"/>
          </a:p>
          <a:p>
            <a:endParaRPr lang="ru-RU" b="1" dirty="0"/>
          </a:p>
        </p:txBody>
      </p:sp>
      <p:sp>
        <p:nvSpPr>
          <p:cNvPr id="4" name="Управляющая кнопка: возврат 3">
            <a:hlinkClick r:id="" action="ppaction://noaction" highlightClick="1"/>
          </p:cNvPr>
          <p:cNvSpPr/>
          <p:nvPr/>
        </p:nvSpPr>
        <p:spPr>
          <a:xfrm>
            <a:off x="0" y="6353944"/>
            <a:ext cx="648072" cy="504056"/>
          </a:xfrm>
          <a:prstGeom prst="actionButtonRetur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D:\оля\работа\родительское собрание\иллюстрации\det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856" y="1428736"/>
            <a:ext cx="2923539" cy="17145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оля\работа\родительское собрание\иллюстрации\e3f4da41b2fbb81123d7681d36cadec459eb9910124533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4" y="3571876"/>
            <a:ext cx="3027756" cy="17031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58562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6b88ebfae02ec526f679c870ae2faa612b6f3b"/>
</p:tagLst>
</file>

<file path=ppt/theme/theme1.xml><?xml version="1.0" encoding="utf-8"?>
<a:theme xmlns:a="http://schemas.openxmlformats.org/drawingml/2006/main" name="TP102538272_templa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0FEF848-419D-42F3-BF1D-92A4EE6CD8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TP102538272_template</Template>
  <TotalTime>3063</TotalTime>
  <Words>379</Words>
  <Application>Microsoft Office PowerPoint</Application>
  <PresentationFormat>Экран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TP102538272_template</vt:lpstr>
      <vt:lpstr>Безопасный Internet в школе и дома</vt:lpstr>
      <vt:lpstr>Презентация PowerPoint</vt:lpstr>
      <vt:lpstr>Что 7-8-летние делают в Интернете? </vt:lpstr>
      <vt:lpstr> Что 9-12-летние делают в интернете? </vt:lpstr>
      <vt:lpstr> Что подростки делают в интернете?</vt:lpstr>
      <vt:lpstr>Презентация PowerPoint</vt:lpstr>
      <vt:lpstr>Последствия:</vt:lpstr>
      <vt:lpstr>Советы  родителям:</vt:lpstr>
      <vt:lpstr>Внимательно относитесь к действиям ваших детей в «мировой паутине»: </vt:lpstr>
      <vt:lpstr> Как ваши дети могут снизить риск стать жертвами преследований?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Безопасный Internet в школе и дома</dc:title>
  <dc:creator>User</dc:creator>
  <cp:lastModifiedBy>Пользователь</cp:lastModifiedBy>
  <cp:revision>54</cp:revision>
  <dcterms:created xsi:type="dcterms:W3CDTF">2013-04-18T08:29:31Z</dcterms:created>
  <dcterms:modified xsi:type="dcterms:W3CDTF">2018-10-12T09:32:07Z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TC025382739991</vt:lpwstr>
  </property>
</Properties>
</file>