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C4015E8-CD68-460B-8149-AD0BA2E1A170}" type="datetimeFigureOut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1A14D21-2911-4101-86EB-62878BB13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481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80D9A-5439-4C7D-9D95-4092E3EA73CD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0E610-33BF-42A2-B8A4-C8E18A64C5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2184-0ACD-4F4A-9726-63FE8E1A90BA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90832-5B09-4535-A303-B9601994C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C5550-716C-4323-A91A-20BC740500B8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4E30D-242B-4183-BC78-6CC005E3B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D3B7B-E425-45F3-8112-679E59C8FCDE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DDAEF-4159-4F36-ADA5-94E96C664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C369-6A0E-49D1-8827-31EB4473B0AD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FD41E-5FD8-4C08-812E-55C70E0426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1F056-E912-4261-9BA1-1EA3E6675E96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FA2F4-E843-4250-BB2E-47128EC1DC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10ACE-1D57-44B4-B70E-08B9190BEB86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C00F8-0933-41CB-B9C5-83E6D53C3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58964-5203-4B3D-BF9F-C383948A184D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1F187-50AA-4D7E-AA11-09AC3A413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603E7-2BBE-4738-AD37-97EA094BB6D5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CD353-823A-4824-B8CA-DE232CFFBF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CFEC6-BB6A-4F53-A92B-A092E98DDC1E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47C72-4DD0-4282-8ECD-589037FD18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6192E-C5B3-4EFB-ACAA-724084B7716F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A9CDA-4922-4B4D-A4DC-A34EBDC11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A8177B-6A23-4C42-A564-C0F177A55DCE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EBDFF1-5E09-46E9-80A7-AAEF5E8E23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899592" y="2060848"/>
            <a:ext cx="7515746" cy="1872209"/>
          </a:xfrm>
        </p:spPr>
        <p:txBody>
          <a:bodyPr/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5933572"/>
            <a:ext cx="6400800" cy="1012194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C00000"/>
                </a:solidFill>
              </a:rPr>
              <a:t>ГБОУ СОШ </a:t>
            </a:r>
            <a:r>
              <a:rPr lang="ru-RU" dirty="0" err="1" smtClean="0">
                <a:solidFill>
                  <a:srgbClr val="C00000"/>
                </a:solidFill>
              </a:rPr>
              <a:t>с.Большой</a:t>
            </a:r>
            <a:r>
              <a:rPr lang="ru-RU" dirty="0" smtClean="0">
                <a:solidFill>
                  <a:srgbClr val="C00000"/>
                </a:solidFill>
              </a:rPr>
              <a:t> Толкай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C00000"/>
                </a:solidFill>
              </a:rPr>
              <a:t>Учитель англ. языка: Попова С. 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</a:rPr>
              <a:t>2020г.</a:t>
            </a:r>
            <a:endParaRPr lang="ru-RU" dirty="0" smtClean="0">
              <a:solidFill>
                <a:srgbClr val="C00000"/>
              </a:solidFill>
            </a:endParaRPr>
          </a:p>
        </p:txBody>
      </p:sp>
      <p:pic>
        <p:nvPicPr>
          <p:cNvPr id="2053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3" y="2052638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6225" y="4114800"/>
            <a:ext cx="4857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27881">
            <a:off x="223034" y="706289"/>
            <a:ext cx="8868860" cy="2519811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683568" y="3140968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Разработка проектной задачи как новой формы учебной деятельности на уроках английского языка</a:t>
            </a:r>
            <a:endParaRPr lang="ru-RU" sz="3200" dirty="0"/>
          </a:p>
        </p:txBody>
      </p:sp>
      <p:pic>
        <p:nvPicPr>
          <p:cNvPr id="11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2060848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0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201622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Таким образом, в процессе работы над задачей  или вне её можно  сформировать следующие умения и навыки:</a:t>
            </a:r>
          </a:p>
          <a:p>
            <a:pPr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D3B7B-E425-45F3-8112-679E59C8FCDE}" type="datetime1">
              <a:rPr lang="ru-RU" smtClean="0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DAEF-4159-4F36-ADA5-94E96C664B4B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9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7881">
            <a:off x="1777887" y="3659543"/>
            <a:ext cx="6719068" cy="2357481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14543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мыследеятельностные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выдвижение идеи (мозговой штурм),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проблематизация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формулирование задачи, выдвижение гипотезы, постановка вопроса (поиск гипотезы), формулировка предположения (гипотезы), обоснованный выбор способа или метода, пути в деятельности, планирование своей деятельности, самоанализ и рефлексия;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D3B7B-E425-45F3-8112-679E59C8FCDE}" type="datetime1">
              <a:rPr lang="ru-RU" smtClean="0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DAEF-4159-4F36-ADA5-94E96C664B4B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7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7881">
            <a:off x="6196800" y="5792286"/>
            <a:ext cx="2897805" cy="809280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9"/>
            <a:ext cx="9144000" cy="37444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б) презентационные: построение устного доклада (сообщения) о проделанной работе, выбор способов и форм наглядной презентации (продукта) результатов деятельности, изготовление предметов наглядности, подготовка письменного отчёта о проделанной работе;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D3B7B-E425-45F3-8112-679E59C8FCDE}" type="datetime1">
              <a:rPr lang="ru-RU" smtClean="0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DAEF-4159-4F36-ADA5-94E96C664B4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7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4293096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7881">
            <a:off x="2916261" y="5089824"/>
            <a:ext cx="4261019" cy="1188024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99512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в)  коммуникативные: слушать и понимать других, выражать себя, находить компромисс, взаимодействовать внутри группы, находить консенсус;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г)   поисковые: находить информацию в разных источниках;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D3B7B-E425-45F3-8112-679E59C8FCDE}" type="datetime1">
              <a:rPr lang="ru-RU" smtClean="0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DAEF-4159-4F36-ADA5-94E96C664B4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9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7881">
            <a:off x="5198565" y="4296830"/>
            <a:ext cx="3541192" cy="1557827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информационные: структурирование информации, выделение главного, приём и передача информации, представление в различных формах, упорядоченное хранение и поиск;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е) проведение инструментального эксперимента: организация рабочего места, подбор необходимого оборудования, подбор и приготовление материалов, осмысление полученных результатов.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D3B7B-E425-45F3-8112-679E59C8FCDE}" type="datetime1">
              <a:rPr lang="ru-RU" smtClean="0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DAEF-4159-4F36-ADA5-94E96C664B4B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7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2852936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289451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2 – 3 классах основная педагогическая цель проектных задач – способствовать формированию разных способов учебного сотрудничества. В 4  классе ситуация с проектными задачами меняется и выявление у школьников способности к переносу известных способов действий в новую для них модельную ситуацию становится основной педагогической целью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D3B7B-E425-45F3-8112-679E59C8FCDE}" type="datetime1">
              <a:rPr lang="ru-RU" smtClean="0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DAEF-4159-4F36-ADA5-94E96C664B4B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pic>
        <p:nvPicPr>
          <p:cNvPr id="8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7881">
            <a:off x="3878019" y="5448546"/>
            <a:ext cx="3598924" cy="760417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14543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 проектных задач не является ещё одной педагогической техникой, но  оно  меняют практически все составные части образовательного процесса: систему оценивания, тип отношений школьников друг с другом и с педагогом, отбор учебного содержания, а также существенно меняет систему оценивания.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D3B7B-E425-45F3-8112-679E59C8FCDE}" type="datetime1">
              <a:rPr lang="ru-RU" smtClean="0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DAEF-4159-4F36-ADA5-94E96C664B4B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7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3645024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21744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Функциями учителя в процессе решения  обучающимися проектных задач  выступают: консультирование, помощь в определении проблемы, замысла ее реализации, наблюдение за ходом работы учащихся, оказание помощи отдельным учащимся, поддержание рабочей обстановки в классе, нормирование труда школьников, оценка творческой проектной деятельности на каждом этапе.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D3B7B-E425-45F3-8112-679E59C8FCDE}" type="datetime1">
              <a:rPr lang="ru-RU" smtClean="0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DAEF-4159-4F36-ADA5-94E96C664B4B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pic>
        <p:nvPicPr>
          <p:cNvPr id="7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1988840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433467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Таким образом, проектные задачи в начальной школе можно рассматривать как одну из форм организации учебного процесса и как шаг к проектной деятельности в основной школе, позволяющие поддержать детскую индивидуальность, они дают возможность апробировать различные пути  решения, помогают сложиться учебному сообществу, у детей появляется возможность овладеть культурными способами действий, возможность их использования в модельных ситуациях.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D3B7B-E425-45F3-8112-679E59C8FCDE}" type="datetime1">
              <a:rPr lang="ru-RU" smtClean="0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DAEF-4159-4F36-ADA5-94E96C664B4B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B09737-FACF-4A7F-AC56-42A226AA890C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170AC-2376-4AAB-AC4A-E23930F60A88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http://aida.ucoz.ru</a:t>
            </a:r>
            <a:endParaRPr lang="ru-RU" dirty="0"/>
          </a:p>
        </p:txBody>
      </p:sp>
      <p:pic>
        <p:nvPicPr>
          <p:cNvPr id="7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36712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4221088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764704"/>
            <a:ext cx="8352928" cy="2448272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611560" y="908720"/>
            <a:ext cx="8147248" cy="5472608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Требования ФГОС нового поколения заключаются в том, что важна, прежде всего, личность самого ребенка и происходящие с ней в процессе обучения изменения, а не сумма знаний, накопленная за время обучения в школе. Овладение набором УУД, позволяющих ставить и решать важнейшие жизненные и профессиональные задачи - основной результат обучения в школе.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0" y="1052737"/>
            <a:ext cx="9144000" cy="424847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Основная идея системы проектных задач заключается в том, что, решая их, школьник фактически осваивает основы способа проектирования. Овладение основами этого способа в школе  помогает учащимся в дальнейшем грамотно осваивать учебно-проектную деятельность как ведущую в подростковой школе.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B09737-FACF-4A7F-AC56-42A226AA890C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170AC-2376-4AAB-AC4A-E23930F60A88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pic>
        <p:nvPicPr>
          <p:cNvPr id="7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437112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7881">
            <a:off x="2352957" y="5146155"/>
            <a:ext cx="3162551" cy="1227937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Таким образом, проектные задачи на первой ступени могут стать прообразом будущей проектной деятельности подростков и способствует более высокому уровню усвоения программного содержания начальной школы.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B09737-FACF-4A7F-AC56-42A226AA890C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170AC-2376-4AAB-AC4A-E23930F60A88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pic>
        <p:nvPicPr>
          <p:cNvPr id="7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3861048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7881">
            <a:off x="3835851" y="5397425"/>
            <a:ext cx="1924955" cy="792243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5626968" cy="288032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ходе решения системы проектных задач у младших школьников могут быть сформированы следующие способности: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B09737-FACF-4A7F-AC56-42A226AA890C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170AC-2376-4AAB-AC4A-E23930F60A88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pic>
        <p:nvPicPr>
          <p:cNvPr id="7" name="Picture 2" descr="H:\Documents and Settings\Aida\Рабочий стол\НОвая ГРАФИКА сборник\КАРТИНКИ СБОРНИК_ школьные\6319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556792"/>
            <a:ext cx="230425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429000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27881">
            <a:off x="2296502" y="4450308"/>
            <a:ext cx="3447468" cy="1425278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43346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анализировать сделанное – почему получилось, почему не получилось;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видеть  трудности,  видеть проблему, ошибки, т.е.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рефлексировать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ставить и удерживать цель;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составлять план своей деятельности;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представлять способ действия в виде схемы-модели, выделяя все существенное и  главное;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B09737-FACF-4A7F-AC56-42A226AA890C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170AC-2376-4AAB-AC4A-E23930F60A88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pic>
        <p:nvPicPr>
          <p:cNvPr id="7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2132856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7881">
            <a:off x="4054891" y="5409906"/>
            <a:ext cx="2866231" cy="911665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проявлять инициативу при поиске способа решения задачи;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взаимодействовать при решении задачи, отстаивать свою позицию, принимать или аргументировано отклонять точки зрения других.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B09737-FACF-4A7F-AC56-42A226AA890C}" type="datetime1">
              <a:rPr lang="ru-RU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170AC-2376-4AAB-AC4A-E23930F60A88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pic>
        <p:nvPicPr>
          <p:cNvPr id="7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764704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7881">
            <a:off x="4693403" y="4837560"/>
            <a:ext cx="2897805" cy="809280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 проектной задачи принципиально требует работы в малых группах. При этом проявляются умения планировать ход решения задачи, адекватно распределять работу между членами группы, осуществлять взаимопомощь и взаимоконтроль.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D3B7B-E425-45F3-8112-679E59C8FCDE}" type="datetime1">
              <a:rPr lang="ru-RU" smtClean="0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DAEF-4159-4F36-ADA5-94E96C664B4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8" name="Picture 4" descr="H:\Documents and Settings\Aida\Рабочий стол\НОвая ГРАФИКА сборник\КАРТИНКИ СБОРНИК_ школьные\Ballonnen 1 (8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437112"/>
            <a:ext cx="4286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7881">
            <a:off x="3181235" y="5269608"/>
            <a:ext cx="2897805" cy="809280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FD3B7B-E425-45F3-8112-679E59C8FCDE}" type="datetime1">
              <a:rPr lang="ru-RU" smtClean="0"/>
              <a:pPr>
                <a:defRPr/>
              </a:pPr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DAEF-4159-4F36-ADA5-94E96C664B4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7" name="Picture 3" descr="H:\Documents and Settings\Aida\Рабочий стол\LT_Alphabets_co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7881">
            <a:off x="5616262" y="4382087"/>
            <a:ext cx="2821062" cy="1645494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4133056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Проектные задачи могут быть предметными 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межпредметными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любом случае, главное условие, позволяющее отнести задачу к классу проектных, - это возможность переноса известных детям знаний и умений в новую для них практическую ситуацию, где итогом будет реальный детский «продукт».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нач.шк.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нач.шк.4</Template>
  <TotalTime>80</TotalTime>
  <Words>811</Words>
  <Application>Microsoft Office PowerPoint</Application>
  <PresentationFormat>Экран (4:3)</PresentationFormat>
  <Paragraphs>83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нач.шк.4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проектной задачи как новой формы учебной деятельности на уроках английского языка</dc:title>
  <dc:creator>33</dc:creator>
  <dc:description>http://aida.ucoz.ru</dc:description>
  <cp:lastModifiedBy>Школа</cp:lastModifiedBy>
  <cp:revision>11</cp:revision>
  <dcterms:created xsi:type="dcterms:W3CDTF">2020-12-14T09:06:12Z</dcterms:created>
  <dcterms:modified xsi:type="dcterms:W3CDTF">2021-01-20T11:07:40Z</dcterms:modified>
</cp:coreProperties>
</file>