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9"/>
  </p:notesMasterIdLst>
  <p:sldIdLst>
    <p:sldId id="365" r:id="rId2"/>
    <p:sldId id="364" r:id="rId3"/>
    <p:sldId id="366" r:id="rId4"/>
    <p:sldId id="367" r:id="rId5"/>
    <p:sldId id="368" r:id="rId6"/>
    <p:sldId id="369" r:id="rId7"/>
    <p:sldId id="370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2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Tahoma" pitchFamily="32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76AE-323B-4239-893D-6248629C7392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267CF03-DCDB-4F7E-855D-BB70FDDEAB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385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FE5D-C4A5-49A8-8995-D23E7EE43998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DD2BC-BE41-49D4-8390-A90AE8F13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0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8B30-497F-49CF-83BA-5C94FA385BDB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DE5EC-2FCA-4508-8380-DCB7694A39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7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9A11-898D-4342-8AF2-55448ECC74D7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5239-36D8-4C77-AD2B-E852C3338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46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062F-C2CC-4BFB-A4BC-1542C7CF1D68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1A2DF71-9309-4890-ACB3-DF23989ED0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95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8F42-D94D-42C1-807D-04DF6D97718D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C866-C8DF-4C85-8C00-13BA4589F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1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AE93-C218-4CF8-933E-1769B199C529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A44B1-9425-4940-9BD3-B5F7699B5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5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82C2-0C22-48AB-AC2C-94E88F753C5E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38F8-3DF3-4FD0-832D-00FEA29A5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66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3B92-3A5D-4666-86DA-BCFD2C368217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F4A40-E70E-4370-A931-BF2C8867F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28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6321-518D-4BF8-80C7-D17A1FEBCE58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4C79-7D5C-4FDB-99FD-2073C239D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62BA-FDF6-48E6-99CE-3C3553DDD737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01F98FF-E738-41A2-801D-128778B332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8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3EB7DE3B-934C-4633-A266-1A65E1726C7E}" type="datetimeFigureOut">
              <a:rPr lang="ru-RU"/>
              <a:pPr>
                <a:defRPr/>
              </a:pPr>
              <a:t>02.10.2021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E27C547-1EAB-4F81-A2A6-F66F7FA8229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ahoma" pitchFamily="32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ahoma" pitchFamily="3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2643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/>
              <a:t>Экономический турнир </a:t>
            </a:r>
            <a:br>
              <a:rPr lang="ru-RU" sz="6000" b="1" dirty="0" smtClean="0"/>
            </a:br>
            <a:r>
              <a:rPr lang="ru-RU" sz="6000" b="1" dirty="0" smtClean="0"/>
              <a:t>                     (Я познаю мир</a:t>
            </a:r>
            <a:br>
              <a:rPr lang="ru-RU" sz="6000" b="1" dirty="0" smtClean="0"/>
            </a:br>
            <a:r>
              <a:rPr lang="ru-RU" sz="6000" b="1" dirty="0" smtClean="0"/>
              <a:t>                       экономики)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642938"/>
            <a:ext cx="814388" cy="2428875"/>
          </a:xfrm>
        </p:spPr>
        <p:txBody>
          <a:bodyPr>
            <a:normAutofit fontScale="77500" lnSpcReduction="20000"/>
          </a:bodyPr>
          <a:lstStyle/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endParaRPr lang="ru-RU" sz="6600" dirty="0" smtClean="0"/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6600" dirty="0" smtClean="0"/>
              <a:t> 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6600" dirty="0" smtClean="0"/>
              <a:t>        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endParaRPr lang="ru-RU" sz="6600" dirty="0" smtClean="0"/>
          </a:p>
        </p:txBody>
      </p:sp>
      <p:sp>
        <p:nvSpPr>
          <p:cNvPr id="5124" name="AutoShape 2" descr="https://ozon-st.cdn.ngenix.net/multimedia/c600/1001464229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1988" name="Picture 4" descr="https://ozon-st.cdn.ngenix.net/multimedia/c600/1001464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43338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6" name="AutoShape 6" descr="https://fhd.multiurok.ru/3/2/f/32fbb7e5d8b3b0dff37605c74d83f5f0ab4e6615/img_phpktj0KX_vneklassnoe-zanyatie-po-ekonomike_2_1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1992" name="Picture 8" descr="https://fhd.multiurok.ru/3/2/f/32fbb7e5d8b3b0dff37605c74d83f5f0ab4e6615/img_phpktj0KX_vneklassnoe-zanyatie-po-ekonomike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3738546" cy="280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5298" name="Picture 2" descr="https://ds05.infourok.ru/uploads/ex/0270/00006417-5ccc92d0/hello_html_m5a1b3401.jpg"/>
          <p:cNvPicPr>
            <a:picLocks noChangeAspect="1" noChangeArrowheads="1"/>
          </p:cNvPicPr>
          <p:nvPr/>
        </p:nvPicPr>
        <p:blipFill>
          <a:blip r:embed="rId2"/>
          <a:srcRect t="12500" r="415"/>
          <a:stretch>
            <a:fillRect/>
          </a:stretch>
        </p:blipFill>
        <p:spPr bwMode="auto">
          <a:xfrm>
            <a:off x="428596" y="285728"/>
            <a:ext cx="8286808" cy="628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Деньги и всё вокруг них</a:t>
            </a:r>
            <a:endParaRPr lang="ru-RU" b="1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6322" name="Picture 2" descr="https://swcllp.com/wp-content/uploads/2020/02/iStock-157380238-1080x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Игра: </a:t>
            </a:r>
            <a:br>
              <a:rPr lang="ru-RU" b="1" dirty="0" smtClean="0"/>
            </a:br>
            <a:r>
              <a:rPr lang="ru-RU" b="1" dirty="0" smtClean="0"/>
              <a:t>«Определи функцию денег»</a:t>
            </a:r>
            <a:endParaRPr lang="ru-RU" b="1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2" descr="https://i5.otzovik.com/2017/04/20/4805323/img/399529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1714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s://7monet.ru/wa-data/public/shop/products/10/56/35610/images/37236/37236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150018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s://tenaprint.ru/wp-content/uploads/2019/11/%D0%BF%D0%BB%D0%B0%D1%81%D1%82%D0%B8%D0%BA%D0%BE%D0%B2%D1%8B%D0%B5-%D0%BA%D0%B0%D1%80%D1%82%D1%8B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t="18658" r="6709" b="28760"/>
          <a:stretch>
            <a:fillRect/>
          </a:stretch>
        </p:blipFill>
        <p:spPr bwMode="auto">
          <a:xfrm>
            <a:off x="3714750" y="2643188"/>
            <a:ext cx="13573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s://avtoyurait.ru/wp-content/uploads/images/chtotakoesaldovkommunalnixplatezhax_A2E171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86125"/>
            <a:ext cx="1643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s://1.bp.blogspot.com/-_837NvecKy4/XPfMiVxCqqI/AAAAAAAAF-g/zvdGDu7pLzc2maRd5R4ZElbtJbpJnUS9gCLcBGAs/s1600/%25D0%2592%25D0%25B0%25D0%25BB%25D1%258E%25D1%2582%25D0%25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7" t="6250"/>
          <a:stretch>
            <a:fillRect/>
          </a:stretch>
        </p:blipFill>
        <p:spPr bwMode="auto">
          <a:xfrm>
            <a:off x="7143750" y="3786188"/>
            <a:ext cx="1781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 descr="https://ds04.infourok.ru/uploads/ex/03d8/0005a927-1c7f652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9394" name="Picture 2" descr="https://avatars.mds.yandex.net/get-zen_doc/96780/pub_5a412c28256d5c1a05f35859_5a4130078c8be35099226a5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0418" name="Picture 2" descr="https://static.riafan.ru/uploads/2019/11/21/orig-15743601059de0ca8f64892c151a4e4ff59c6d3c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" y="0"/>
            <a:ext cx="91374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1171</TotalTime>
  <Words>11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Tahoma</vt:lpstr>
      <vt:lpstr>Times New Roman</vt:lpstr>
      <vt:lpstr>Calibri</vt:lpstr>
      <vt:lpstr>Arial</vt:lpstr>
      <vt:lpstr>Constantia</vt:lpstr>
      <vt:lpstr>Wingdings 2</vt:lpstr>
      <vt:lpstr>Поток</vt:lpstr>
      <vt:lpstr>Экономический турнир                       (Я познаю мир                        экономики)</vt:lpstr>
      <vt:lpstr>Презентация PowerPoint</vt:lpstr>
      <vt:lpstr>Деньги и всё вокруг них</vt:lpstr>
      <vt:lpstr>Игра:  «Определи функцию денег»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 СОШ № 1 г. Похвистнево Самарская область</dc:title>
  <dc:creator>Лида</dc:creator>
  <cp:lastModifiedBy>admin</cp:lastModifiedBy>
  <cp:revision>60</cp:revision>
  <cp:lastPrinted>1601-01-01T00:00:00Z</cp:lastPrinted>
  <dcterms:created xsi:type="dcterms:W3CDTF">2008-09-04T21:47:35Z</dcterms:created>
  <dcterms:modified xsi:type="dcterms:W3CDTF">2021-10-02T05:51:58Z</dcterms:modified>
</cp:coreProperties>
</file>