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8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9" r:id="rId15"/>
    <p:sldId id="280" r:id="rId16"/>
    <p:sldId id="270" r:id="rId17"/>
    <p:sldId id="271" r:id="rId18"/>
    <p:sldId id="272" r:id="rId19"/>
    <p:sldId id="284" r:id="rId20"/>
    <p:sldId id="281" r:id="rId21"/>
    <p:sldId id="282" r:id="rId22"/>
    <p:sldId id="283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496" y="26938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Портфолио «</a:t>
            </a:r>
            <a:r>
              <a:rPr lang="ru-RU" b="1" dirty="0" smtClean="0">
                <a:solidFill>
                  <a:srgbClr val="FFFF00"/>
                </a:solidFill>
              </a:rPr>
              <a:t>Историко-краеведческого школьного </a:t>
            </a:r>
            <a:r>
              <a:rPr lang="ru-RU" b="1" dirty="0">
                <a:solidFill>
                  <a:srgbClr val="FFFF00"/>
                </a:solidFill>
              </a:rPr>
              <a:t>музея с. Большой Толкай»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2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34" y="476672"/>
            <a:ext cx="7046959" cy="522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9075" y="5589240"/>
            <a:ext cx="71331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cs typeface="Aharoni" pitchFamily="2" charset="-79"/>
              </a:rPr>
              <a:t>На стенде отражены основные этапы Великой Отечественной войны</a:t>
            </a:r>
            <a:endParaRPr lang="ru-RU" sz="3200" b="1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6623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26255" cy="34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6" y="4325304"/>
            <a:ext cx="88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cs typeface="Aharoni" pitchFamily="2" charset="-79"/>
              </a:rPr>
              <a:t>Стенд создан на основе исследовательской работы «Чтобы помнили». Впервые удалось установить гибель военных </a:t>
            </a:r>
            <a:r>
              <a:rPr lang="ru-RU" sz="3200" b="1" dirty="0" err="1" smtClean="0">
                <a:solidFill>
                  <a:srgbClr val="002060"/>
                </a:solidFill>
                <a:cs typeface="Aharoni" pitchFamily="2" charset="-79"/>
              </a:rPr>
              <a:t>большетолкайцев</a:t>
            </a:r>
            <a:r>
              <a:rPr lang="ru-RU" sz="3200" b="1" dirty="0" smtClean="0">
                <a:solidFill>
                  <a:srgbClr val="002060"/>
                </a:solidFill>
                <a:cs typeface="Aharoni" pitchFamily="2" charset="-79"/>
              </a:rPr>
              <a:t> 1941-1942 годах на разных направлениях Советско-германского фронта </a:t>
            </a:r>
            <a:endParaRPr lang="ru-RU" sz="3200" b="1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662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C:\Users\Пользователь\Desktop\Музей\Фото музей\Стенд сохраним памят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4" y="548680"/>
            <a:ext cx="5022221" cy="548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46429" y="1124744"/>
            <a:ext cx="38884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cs typeface="Aharoni" pitchFamily="2" charset="-79"/>
              </a:rPr>
              <a:t>Данная экспозиция создана на основе наградных листов воинов-</a:t>
            </a:r>
            <a:r>
              <a:rPr lang="ru-RU" sz="3200" b="1" dirty="0" err="1" smtClean="0">
                <a:solidFill>
                  <a:srgbClr val="002060"/>
                </a:solidFill>
                <a:cs typeface="Aharoni" pitchFamily="2" charset="-79"/>
              </a:rPr>
              <a:t>большетолкайцев</a:t>
            </a:r>
            <a:r>
              <a:rPr lang="ru-RU" sz="3200" b="1" dirty="0" smtClean="0">
                <a:solidFill>
                  <a:srgbClr val="002060"/>
                </a:solidFill>
                <a:cs typeface="Aharoni" pitchFamily="2" charset="-79"/>
              </a:rPr>
              <a:t> в годы Великой Отечественной войны</a:t>
            </a:r>
            <a:endParaRPr lang="ru-RU" sz="3200" b="1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662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937"/>
            <a:ext cx="7772400" cy="104479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«Уникальные экспонаты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C:\Users\Пользователь\Desktop\Музей\Фото музей\Ещё\20220216_132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7" y="836712"/>
            <a:ext cx="79540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1018" y="5412317"/>
            <a:ext cx="80354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Земля с братских могил где захоронены воины-</a:t>
            </a:r>
            <a:r>
              <a:rPr lang="ru-RU" sz="2800" b="1" dirty="0" err="1" smtClean="0">
                <a:solidFill>
                  <a:srgbClr val="002060"/>
                </a:solidFill>
                <a:cs typeface="Aharoni" pitchFamily="2" charset="-79"/>
              </a:rPr>
              <a:t>большетолкайцы</a:t>
            </a:r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 в годы Великой Отечественной войны</a:t>
            </a:r>
            <a:endParaRPr lang="ru-RU" sz="2800" b="1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6623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937"/>
            <a:ext cx="7772400" cy="104479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«Уникальные экспонаты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C:\Users\Пользователь\Desktop\Музей\Фото музей\Ещё\20220216_1329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91" y="908720"/>
            <a:ext cx="5201210" cy="46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374" y="5520630"/>
            <a:ext cx="85041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Остатки керамического горшка. К какой археологической культуре принадлежит установить не удалось.</a:t>
            </a:r>
            <a:endParaRPr lang="ru-RU" sz="2800" b="1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8519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937"/>
            <a:ext cx="7772400" cy="104479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«Уникальные экспонаты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C:\Users\Пользователь\Desktop\Музей\Фото музей\Ещё\20220216_132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40" y="841260"/>
            <a:ext cx="3940426" cy="467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2774" y="5661248"/>
            <a:ext cx="7991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Обнаружен на обрывистом берегу реки Большой Толкай. К какому классу животных относится, не известно.</a:t>
            </a:r>
            <a:endParaRPr lang="ru-RU" sz="2400" b="1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8519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0339"/>
            <a:ext cx="7772400" cy="103641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Посещаемость музея </a:t>
            </a:r>
          </a:p>
        </p:txBody>
      </p:sp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590954"/>
              </p:ext>
            </p:extLst>
          </p:nvPr>
        </p:nvGraphicFramePr>
        <p:xfrm>
          <a:off x="460374" y="1196753"/>
          <a:ext cx="8288090" cy="4863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7721"/>
                <a:gridCol w="1537838"/>
                <a:gridCol w="1582117"/>
                <a:gridCol w="1580414"/>
              </a:tblGrid>
              <a:tr h="792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Количество посетителей  музея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2019 год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2020 год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2021 год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900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Учащиеся школы (всего139)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80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Жители села и района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(члены разных организаций района)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900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Гости района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900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Всего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900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проведенных экскурсий и мероприятий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2019 год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2020 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2021 год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900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Для учащихся школы (всего 11 классов)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900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Для жителей села и района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900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Для гостей района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900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623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51"/>
            <a:ext cx="9154585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6932" y="149365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FF00"/>
                </a:solidFill>
                <a:cs typeface="Aharoni" pitchFamily="2" charset="-79"/>
              </a:rPr>
              <a:t>Социальные партнеры </a:t>
            </a:r>
            <a:r>
              <a:rPr lang="ru-RU" sz="3600" b="1" dirty="0" smtClean="0">
                <a:solidFill>
                  <a:srgbClr val="FFFF00"/>
                </a:solidFill>
                <a:cs typeface="Aharoni" pitchFamily="2" charset="-79"/>
              </a:rPr>
              <a:t>музея</a:t>
            </a:r>
            <a:endParaRPr lang="ru-RU" sz="3600" b="1" dirty="0">
              <a:solidFill>
                <a:srgbClr val="FFFF00"/>
              </a:solidFill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038" y="1700808"/>
            <a:ext cx="813568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Жители села большой Толкай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Администрация и депутаты села Большой Толкай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Глава муниципального района Похвистневский Юрий Фёдорович Рябов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23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496" y="41264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Научно- исследовательская, культурно- просветительская работа, образовательная и внеурочная работа, проводимая </a:t>
            </a:r>
            <a:r>
              <a:rPr lang="ru-RU" sz="2800" b="1" dirty="0" smtClean="0">
                <a:solidFill>
                  <a:srgbClr val="FFFF00"/>
                </a:solidFill>
              </a:rPr>
              <a:t>музеем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9" t="20118" r="33815" b="12330"/>
          <a:stretch/>
        </p:blipFill>
        <p:spPr bwMode="auto">
          <a:xfrm>
            <a:off x="1331640" y="1605640"/>
            <a:ext cx="6768752" cy="491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623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496" y="41264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Научно- исследовательская, культурно- просветительская работа, образовательная и внеурочная работа, проводимая </a:t>
            </a:r>
            <a:r>
              <a:rPr lang="ru-RU" sz="2800" b="1" dirty="0" smtClean="0">
                <a:solidFill>
                  <a:srgbClr val="FFFF00"/>
                </a:solidFill>
              </a:rPr>
              <a:t>музеем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6" t="28882" r="34027" b="23580"/>
          <a:stretch/>
        </p:blipFill>
        <p:spPr bwMode="auto">
          <a:xfrm>
            <a:off x="1250935" y="1535476"/>
            <a:ext cx="6623521" cy="455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89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4387" y="474195"/>
            <a:ext cx="851249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 общеобразовательное учреждение Самарской области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с. Большой Толкай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Похвистневский Самарской области</a:t>
            </a:r>
          </a:p>
          <a:p>
            <a:pPr algn="ctr"/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Историко-краеведческий школьный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музей с. Большой Толкай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 ГБОУ СОШ с. Большой Толкай: 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Бочарова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Е.И.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 музея: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Душаев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Ю.В., учитель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 музея: 446483 Самарская область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Похвистневский район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село Большой Толкай ул. Полевая  д. № 140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88465647617, btscool@mail.ru</a:t>
            </a:r>
          </a:p>
        </p:txBody>
      </p:sp>
    </p:spTree>
    <p:extLst>
      <p:ext uri="{BB962C8B-B14F-4D97-AF65-F5344CB8AC3E}">
        <p14:creationId xmlns:p14="http://schemas.microsoft.com/office/powerpoint/2010/main" val="3524525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496" y="41264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Научно- исследовательская, культурно- просветительская работа, образовательная и внеурочная работа, проводимая </a:t>
            </a:r>
            <a:r>
              <a:rPr lang="ru-RU" sz="2800" b="1" dirty="0" smtClean="0">
                <a:solidFill>
                  <a:srgbClr val="FFFF00"/>
                </a:solidFill>
              </a:rPr>
              <a:t>музеем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3" y="1700808"/>
            <a:ext cx="8964488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257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" y="-35086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496" y="41264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Научно- исследовательская, культурно- просветительская работа, образовательная и внеурочная работа, проводимая </a:t>
            </a:r>
            <a:r>
              <a:rPr lang="ru-RU" sz="2800" b="1" dirty="0" smtClean="0">
                <a:solidFill>
                  <a:srgbClr val="FFFF00"/>
                </a:solidFill>
              </a:rPr>
              <a:t>музеем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4" y="1484784"/>
            <a:ext cx="3532112" cy="514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94" y="1776467"/>
            <a:ext cx="3476281" cy="484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890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496" y="41264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Научно- исследовательская, культурно- просветительская работа, образовательная и внеурочная работа, проводимая </a:t>
            </a:r>
            <a:r>
              <a:rPr lang="ru-RU" sz="2800" b="1" dirty="0" smtClean="0">
                <a:solidFill>
                  <a:srgbClr val="FFFF00"/>
                </a:solidFill>
              </a:rPr>
              <a:t>музеем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2" y="2276872"/>
            <a:ext cx="5133874" cy="355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31365"/>
            <a:ext cx="3407416" cy="477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890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60337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Научно- исследовательская, культурно- просветительская работа, образовательная и внеурочная работа, проводимая музеем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844824"/>
            <a:ext cx="684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Учащиеся школы </a:t>
            </a:r>
            <a:r>
              <a:rPr lang="ru-RU" dirty="0" smtClean="0"/>
              <a:t>принимали </a:t>
            </a:r>
            <a:r>
              <a:rPr lang="ru-RU" dirty="0"/>
              <a:t>участие и являлись призёрами и победителями </a:t>
            </a:r>
            <a:r>
              <a:rPr lang="ru-RU" dirty="0" smtClean="0"/>
              <a:t>следующих конференций: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Районный форум: Умы и </a:t>
            </a:r>
            <a:r>
              <a:rPr lang="ru-RU" dirty="0"/>
              <a:t>таланты З</a:t>
            </a:r>
            <a:r>
              <a:rPr lang="ru-RU" dirty="0" smtClean="0"/>
              <a:t>емли Похвистневской </a:t>
            </a:r>
          </a:p>
          <a:p>
            <a:pPr marL="342900" indent="-342900">
              <a:buAutoNum type="arabicPeriod"/>
            </a:pPr>
            <a:r>
              <a:rPr lang="ru-RU" dirty="0"/>
              <a:t>О</a:t>
            </a:r>
            <a:r>
              <a:rPr lang="ru-RU" dirty="0" smtClean="0"/>
              <a:t>кружном </a:t>
            </a:r>
            <a:r>
              <a:rPr lang="ru-RU" dirty="0"/>
              <a:t>форме </a:t>
            </a:r>
            <a:r>
              <a:rPr lang="ru-RU" dirty="0" smtClean="0"/>
              <a:t>«Интеллект. Творчество. Фантазия.»</a:t>
            </a:r>
          </a:p>
          <a:p>
            <a:r>
              <a:rPr lang="ru-RU" dirty="0" smtClean="0"/>
              <a:t>3. Областных форумах: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Алабинские</a:t>
            </a:r>
            <a:r>
              <a:rPr lang="ru-RU" dirty="0" smtClean="0"/>
              <a:t> чтения», «</a:t>
            </a:r>
            <a:r>
              <a:rPr lang="ru-RU" dirty="0" err="1" smtClean="0"/>
              <a:t>Головкинские</a:t>
            </a:r>
            <a:r>
              <a:rPr lang="ru-RU" dirty="0" smtClean="0"/>
              <a:t> чтения», « Память о прошлом».</a:t>
            </a:r>
          </a:p>
          <a:p>
            <a:r>
              <a:rPr lang="ru-RU" dirty="0" smtClean="0"/>
              <a:t>4. Несколько раз принимали участие на Открытой международной научно-исследовательской конференции молодых исследователей «Образование. Наука. Профессия.»</a:t>
            </a:r>
          </a:p>
          <a:p>
            <a:r>
              <a:rPr lang="ru-RU" dirty="0" smtClean="0"/>
              <a:t>5. И ряде других конференциях.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62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-17990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293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Свидетельство </a:t>
            </a:r>
            <a:r>
              <a:rPr lang="ru-RU" b="1" dirty="0" smtClean="0">
                <a:solidFill>
                  <a:srgbClr val="002060"/>
                </a:solidFill>
              </a:rPr>
              <a:t>музея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:\Users\Пользователь\Desktop\Музей\Свидетельство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0" y="1124744"/>
            <a:ext cx="3615055" cy="5318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62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58696"/>
            <a:ext cx="8880921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Краткая </a:t>
            </a:r>
            <a:r>
              <a:rPr lang="ru-RU" sz="2400" b="1" dirty="0">
                <a:solidFill>
                  <a:srgbClr val="002060"/>
                </a:solidFill>
              </a:rPr>
              <a:t>информация о музее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Музей занимает школьный класс 8х6 </a:t>
            </a:r>
            <a:r>
              <a:rPr lang="ru-RU" sz="2400" b="1" dirty="0" err="1">
                <a:solidFill>
                  <a:srgbClr val="002060"/>
                </a:solidFill>
              </a:rPr>
              <a:t>кв.м</a:t>
            </a:r>
            <a:r>
              <a:rPr lang="ru-RU" sz="2400" b="1" dirty="0">
                <a:solidFill>
                  <a:srgbClr val="002060"/>
                </a:solidFill>
              </a:rPr>
              <a:t>. Основан в 1974 году. В 2018 году в связи с капитальным ремонтом вся экспозиция музея была полностью обновлена.  В настоящее время в музее существуют следующие стенды: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«А село, как село, есть селения </a:t>
            </a:r>
            <a:r>
              <a:rPr lang="ru-RU" sz="2400" b="1" dirty="0" err="1">
                <a:solidFill>
                  <a:srgbClr val="002060"/>
                </a:solidFill>
              </a:rPr>
              <a:t>покраше</a:t>
            </a:r>
            <a:r>
              <a:rPr lang="ru-RU" sz="2400" b="1" dirty="0">
                <a:solidFill>
                  <a:srgbClr val="002060"/>
                </a:solidFill>
              </a:rPr>
              <a:t>, но попробуй найти вот такое как наше».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(Фотогалерея истории села Большой Толкай)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. "Классики эрзянской литературы, уроженцы села Большой Толкай" (Экспозиция посвящена писателям </a:t>
            </a:r>
            <a:r>
              <a:rPr lang="ru-RU" sz="2400" b="1" dirty="0" err="1">
                <a:solidFill>
                  <a:srgbClr val="002060"/>
                </a:solidFill>
              </a:rPr>
              <a:t>большетолкайцам</a:t>
            </a:r>
            <a:r>
              <a:rPr lang="ru-RU" sz="2400" b="1" dirty="0">
                <a:solidFill>
                  <a:srgbClr val="002060"/>
                </a:solidFill>
              </a:rPr>
              <a:t> стоящим у истоков эрзянской литературы).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"</a:t>
            </a:r>
            <a:r>
              <a:rPr lang="ru-RU" sz="2400" b="1" dirty="0" err="1">
                <a:solidFill>
                  <a:srgbClr val="002060"/>
                </a:solidFill>
              </a:rPr>
              <a:t>Видманов</a:t>
            </a:r>
            <a:r>
              <a:rPr lang="ru-RU" sz="2400" b="1" dirty="0">
                <a:solidFill>
                  <a:srgbClr val="002060"/>
                </a:solidFill>
              </a:rPr>
              <a:t> Иван Дмитриевич" (Стенд повествует о выдающемся организаторе села. Участники Великой Отечественной войны. Делегате 21 областной партийной конференции, был делегатом 24 съезда КПСС. Его стараниями в селе появилась школа, свинокомплекс, был обустроен центр села.</a:t>
            </a:r>
          </a:p>
          <a:p>
            <a:pPr lvl="0"/>
            <a:r>
              <a:rPr lang="ru-RU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662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58696"/>
            <a:ext cx="888092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Краткая </a:t>
            </a:r>
            <a:r>
              <a:rPr lang="ru-RU" sz="2400" b="1" dirty="0">
                <a:solidFill>
                  <a:srgbClr val="002060"/>
                </a:solidFill>
              </a:rPr>
              <a:t>информация о музее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"</a:t>
            </a:r>
            <a:r>
              <a:rPr lang="ru-RU" sz="2400" b="1" dirty="0">
                <a:solidFill>
                  <a:srgbClr val="002060"/>
                </a:solidFill>
              </a:rPr>
              <a:t>Восстановление храма" (Стенд освещает этапы восстановления храма в честь бессеребренников и чудотворцев </a:t>
            </a:r>
            <a:r>
              <a:rPr lang="ru-RU" sz="2400" b="1" dirty="0" err="1">
                <a:solidFill>
                  <a:srgbClr val="002060"/>
                </a:solidFill>
              </a:rPr>
              <a:t>Косьмы</a:t>
            </a:r>
            <a:r>
              <a:rPr lang="ru-RU" sz="2400" b="1" dirty="0">
                <a:solidFill>
                  <a:srgbClr val="002060"/>
                </a:solidFill>
              </a:rPr>
              <a:t> и Дамиана села Большой Толкай).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"Вехи войны" (Фотогалерея посвященная основным событиям Великой Отечественной войны).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"Чтобы помнили" (Стенд посвящён </a:t>
            </a:r>
            <a:r>
              <a:rPr lang="ru-RU" sz="2400" b="1" dirty="0" err="1">
                <a:solidFill>
                  <a:srgbClr val="002060"/>
                </a:solidFill>
              </a:rPr>
              <a:t>большетолкайцам</a:t>
            </a:r>
            <a:r>
              <a:rPr lang="ru-RU" sz="2400" b="1" dirty="0">
                <a:solidFill>
                  <a:srgbClr val="002060"/>
                </a:solidFill>
              </a:rPr>
              <a:t>, участникам Великой Отечественной войны).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Сохраним память (Данный стенд создан на основе наградных листов воинов – </a:t>
            </a:r>
            <a:r>
              <a:rPr lang="ru-RU" sz="2400" b="1" dirty="0" err="1">
                <a:solidFill>
                  <a:srgbClr val="002060"/>
                </a:solidFill>
              </a:rPr>
              <a:t>большетолкайцев</a:t>
            </a:r>
            <a:r>
              <a:rPr lang="ru-RU" sz="2400" b="1" dirty="0">
                <a:solidFill>
                  <a:srgbClr val="002060"/>
                </a:solidFill>
              </a:rPr>
              <a:t>)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На витринах развёрнуты экспозиции: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- жизнь и быт эрзянских христиан;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- гражданской войны 1918-1919 годов;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- награды фронтовиков.</a:t>
            </a:r>
          </a:p>
        </p:txBody>
      </p:sp>
    </p:spTree>
    <p:extLst>
      <p:ext uri="{BB962C8B-B14F-4D97-AF65-F5344CB8AC3E}">
        <p14:creationId xmlns:p14="http://schemas.microsoft.com/office/powerpoint/2010/main" val="364658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83" y="-300"/>
            <a:ext cx="9157498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83431" y="201414"/>
            <a:ext cx="57025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Фото экспозиции: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1" y="1412776"/>
            <a:ext cx="9059539" cy="343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4690" y="4844827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cs typeface="Aharoni" pitchFamily="2" charset="-79"/>
              </a:rPr>
              <a:t>Стенд посвящён разным этапам жизни села в 20 веке</a:t>
            </a:r>
            <a:endParaRPr lang="ru-RU" sz="3200" b="1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662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32" y="757450"/>
            <a:ext cx="7395928" cy="534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62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91" y="312738"/>
            <a:ext cx="6991945" cy="520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522952"/>
            <a:ext cx="9125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Иван Дмитриевич </a:t>
            </a:r>
            <a:r>
              <a:rPr lang="ru-RU" sz="2800" b="1" dirty="0" err="1" smtClean="0">
                <a:solidFill>
                  <a:srgbClr val="002060"/>
                </a:solidFill>
                <a:cs typeface="Aharoni" pitchFamily="2" charset="-79"/>
              </a:rPr>
              <a:t>Видманов</a:t>
            </a:r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 – выдающийся организатор села, его стараниями в селе были построены: школы, свинокомплекс, полностью построен центр села.</a:t>
            </a:r>
            <a:endParaRPr lang="ru-RU" sz="2800" b="1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662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 истории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"/>
            <a:ext cx="9125392" cy="68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для презентации по истории | учебны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58" y="281015"/>
            <a:ext cx="7157074" cy="535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483" y="5470471"/>
            <a:ext cx="8988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Стенд посвящён восстановлению храма в честь бессеребренников и чудотворцев Космы и Дамиана села Большой Толкай</a:t>
            </a:r>
            <a:endParaRPr lang="ru-RU" sz="2800" b="1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6623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648</Words>
  <Application>Microsoft Office PowerPoint</Application>
  <PresentationFormat>Экран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Портфолио «Историко-краеведческого школьного музея с. Большой Толкай» </vt:lpstr>
      <vt:lpstr>Презентация PowerPoint</vt:lpstr>
      <vt:lpstr>Свидетельство музея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«Уникальные экспонаты»</vt:lpstr>
      <vt:lpstr>«Уникальные экспонаты»</vt:lpstr>
      <vt:lpstr>«Уникальные экспонаты»</vt:lpstr>
      <vt:lpstr>Посещаемость музея </vt:lpstr>
      <vt:lpstr>Презентация PowerPoint</vt:lpstr>
      <vt:lpstr>Научно- исследовательская, культурно- просветительская работа, образовательная и внеурочная работа, проводимая музеем</vt:lpstr>
      <vt:lpstr>Научно- исследовательская, культурно- просветительская работа, образовательная и внеурочная работа, проводимая музеем</vt:lpstr>
      <vt:lpstr>Научно- исследовательская, культурно- просветительская работа, образовательная и внеурочная работа, проводимая музеем</vt:lpstr>
      <vt:lpstr>Научно- исследовательская, культурно- просветительская работа, образовательная и внеурочная работа, проводимая музеем</vt:lpstr>
      <vt:lpstr>Научно- исследовательская, культурно- просветительская работа, образовательная и внеурочная работа, проводимая музеем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«Историко-краеведческого музея с. Большой Толкай»</dc:title>
  <dc:creator>Пользователь</dc:creator>
  <cp:lastModifiedBy>Пользователь</cp:lastModifiedBy>
  <cp:revision>15</cp:revision>
  <dcterms:created xsi:type="dcterms:W3CDTF">2022-02-16T09:22:45Z</dcterms:created>
  <dcterms:modified xsi:type="dcterms:W3CDTF">2022-08-29T07:55:29Z</dcterms:modified>
</cp:coreProperties>
</file>