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9" r:id="rId3"/>
    <p:sldId id="262" r:id="rId4"/>
    <p:sldId id="264" r:id="rId5"/>
    <p:sldId id="263" r:id="rId6"/>
    <p:sldId id="261" r:id="rId7"/>
    <p:sldId id="260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2789FD-F4F3-428F-9A41-6996385C212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99FEB1-831F-41CD-8672-29F2324446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       Горячий завтрак в школе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Учитель\Desktop\столовая\IMG_20221206_0956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91" y="1600200"/>
            <a:ext cx="3655218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4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Повар – Макарова Ирина Николаевна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66904"/>
            <a:ext cx="3960440" cy="5280587"/>
          </a:xfrm>
        </p:spPr>
      </p:pic>
    </p:spTree>
    <p:extLst>
      <p:ext uri="{BB962C8B-B14F-4D97-AF65-F5344CB8AC3E}">
        <p14:creationId xmlns:p14="http://schemas.microsoft.com/office/powerpoint/2010/main" val="127631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Сегодня на завтрак: салат из огурцов, сосиски отварные, картофельное пюре и чай.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764018" cy="501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2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       Салатик для аппетита!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Учитель\Desktop\IMG_20221206_0906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91" y="1600200"/>
            <a:ext cx="3655218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0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      В чай добавляется сахар строго по норме!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3391" y="1600200"/>
            <a:ext cx="3655218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6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Картофельное пюре готово к раздаче!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25" y="1771794"/>
            <a:ext cx="3395749" cy="4530436"/>
          </a:xfrm>
        </p:spPr>
      </p:pic>
    </p:spTree>
    <p:extLst>
      <p:ext uri="{BB962C8B-B14F-4D97-AF65-F5344CB8AC3E}">
        <p14:creationId xmlns:p14="http://schemas.microsoft.com/office/powerpoint/2010/main" val="102746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Приятного аппетита!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91" y="1600200"/>
            <a:ext cx="3655218" cy="4873625"/>
          </a:xfrm>
        </p:spPr>
      </p:pic>
    </p:spTree>
    <p:extLst>
      <p:ext uri="{BB962C8B-B14F-4D97-AF65-F5344CB8AC3E}">
        <p14:creationId xmlns:p14="http://schemas.microsoft.com/office/powerpoint/2010/main" val="227554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097360"/>
            <a:ext cx="5143500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1722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Для вас старалась дружная команда школьной столовой: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0" y="1412776"/>
            <a:ext cx="1676722" cy="4752528"/>
          </a:xfrm>
        </p:spPr>
        <p:txBody>
          <a:bodyPr>
            <a:noAutofit/>
          </a:bodyPr>
          <a:lstStyle/>
          <a:p>
            <a:r>
              <a:rPr lang="ru-RU" dirty="0" err="1" smtClean="0"/>
              <a:t>Гульбина</a:t>
            </a:r>
            <a:r>
              <a:rPr lang="ru-RU" dirty="0" smtClean="0"/>
              <a:t> Е.В.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Макарова И.Н.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Видманова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273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66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      Горячий завтрак в школе</vt:lpstr>
      <vt:lpstr>Повар – Макарова Ирина Николаевна</vt:lpstr>
      <vt:lpstr>Сегодня на завтрак: салат из огурцов, сосиски отварные, картофельное пюре и чай.</vt:lpstr>
      <vt:lpstr>        Салатик для аппетита!</vt:lpstr>
      <vt:lpstr>       В чай добавляется сахар строго по норме!</vt:lpstr>
      <vt:lpstr>Картофельное пюре готово к раздаче!</vt:lpstr>
      <vt:lpstr>Приятного аппетита!</vt:lpstr>
      <vt:lpstr>Для вас старалась дружная команда школьной столовой: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8</cp:revision>
  <dcterms:created xsi:type="dcterms:W3CDTF">2022-12-09T06:52:11Z</dcterms:created>
  <dcterms:modified xsi:type="dcterms:W3CDTF">2022-12-09T08:13:11Z</dcterms:modified>
</cp:coreProperties>
</file>