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62" r:id="rId11"/>
    <p:sldId id="257" r:id="rId12"/>
    <p:sldId id="258" r:id="rId13"/>
    <p:sldId id="259" r:id="rId14"/>
    <p:sldId id="260" r:id="rId15"/>
    <p:sldId id="261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57B8-BE80-4D26-9BC8-AA1B69FCB9FD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D70B-2FBC-460D-99EF-931D8D952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57B8-BE80-4D26-9BC8-AA1B69FCB9FD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D70B-2FBC-460D-99EF-931D8D952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57B8-BE80-4D26-9BC8-AA1B69FCB9FD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D70B-2FBC-460D-99EF-931D8D9526BE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57B8-BE80-4D26-9BC8-AA1B69FCB9FD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D70B-2FBC-460D-99EF-931D8D9526B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57B8-BE80-4D26-9BC8-AA1B69FCB9FD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D70B-2FBC-460D-99EF-931D8D952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57B8-BE80-4D26-9BC8-AA1B69FCB9FD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D70B-2FBC-460D-99EF-931D8D9526B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57B8-BE80-4D26-9BC8-AA1B69FCB9FD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D70B-2FBC-460D-99EF-931D8D952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57B8-BE80-4D26-9BC8-AA1B69FCB9FD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D70B-2FBC-460D-99EF-931D8D952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57B8-BE80-4D26-9BC8-AA1B69FCB9FD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D70B-2FBC-460D-99EF-931D8D952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57B8-BE80-4D26-9BC8-AA1B69FCB9FD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D70B-2FBC-460D-99EF-931D8D9526BE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57B8-BE80-4D26-9BC8-AA1B69FCB9FD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D70B-2FBC-460D-99EF-931D8D9526B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CA757B8-BE80-4D26-9BC8-AA1B69FCB9FD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5E5D70B-2FBC-460D-99EF-931D8D9526B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/>
                <a:latin typeface="Times New Roman"/>
                <a:ea typeface="Calibri"/>
              </a:rPr>
              <a:t>Система методической работы ГБОУ СОШ </a:t>
            </a:r>
            <a:r>
              <a:rPr lang="ru-RU" dirty="0" err="1" smtClean="0">
                <a:effectLst/>
                <a:latin typeface="Times New Roman"/>
                <a:ea typeface="Calibri"/>
              </a:rPr>
              <a:t>с.Большой</a:t>
            </a:r>
            <a:r>
              <a:rPr lang="ru-RU" dirty="0" smtClean="0">
                <a:effectLst/>
                <a:latin typeface="Times New Roman"/>
                <a:ea typeface="Calibri"/>
              </a:rPr>
              <a:t> Толкай по  обновленным ФГОС ООО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3196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51" y="188640"/>
            <a:ext cx="8712968" cy="648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812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63" y="247908"/>
            <a:ext cx="9014177" cy="6575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2775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53" y="260648"/>
            <a:ext cx="8496943" cy="6278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7801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31423"/>
            <a:ext cx="8872794" cy="5130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7140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5" y="897320"/>
            <a:ext cx="9053435" cy="5238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1405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220"/>
            <a:ext cx="8784976" cy="4487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2623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43204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Составляющие </a:t>
            </a:r>
            <a:r>
              <a:rPr lang="ru-RU" sz="2400" dirty="0" err="1" smtClean="0">
                <a:solidFill>
                  <a:schemeClr val="tx1"/>
                </a:solidFill>
              </a:rPr>
              <a:t>внутришкольного</a:t>
            </a:r>
            <a:r>
              <a:rPr lang="ru-RU" sz="2400" dirty="0" smtClean="0">
                <a:solidFill>
                  <a:schemeClr val="tx1"/>
                </a:solidFill>
              </a:rPr>
              <a:t> контроля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836712"/>
            <a:ext cx="8712968" cy="568863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Виды:</a:t>
            </a:r>
          </a:p>
          <a:p>
            <a:pPr marL="342900" indent="-34290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- по времени (предварительный, текущий, заключительный);</a:t>
            </a:r>
          </a:p>
          <a:p>
            <a:pPr marL="342900" indent="-34290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- по широте охвата объектов (тематический, фронтальный).</a:t>
            </a:r>
          </a:p>
          <a:p>
            <a:pPr marL="342900" indent="-34290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Формы:</a:t>
            </a:r>
          </a:p>
          <a:p>
            <a:pPr marL="342900" indent="-34290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-персональный;</a:t>
            </a:r>
          </a:p>
          <a:p>
            <a:pPr marL="342900" indent="-34290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-классно-обобщающий;</a:t>
            </a:r>
          </a:p>
          <a:p>
            <a:pPr marL="342900" indent="-34290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-предметно-обобщающий;</a:t>
            </a:r>
          </a:p>
          <a:p>
            <a:pPr marL="342900" indent="-34290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-тематически-обобщающий;</a:t>
            </a:r>
          </a:p>
          <a:p>
            <a:pPr marL="342900" indent="-34290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-комплексно-обобщающий.</a:t>
            </a:r>
          </a:p>
          <a:p>
            <a:pPr marL="342900" indent="-34290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Методы:</a:t>
            </a:r>
          </a:p>
          <a:p>
            <a:pPr marL="342900" indent="-34290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-наблюдение за учебно-воспитательным процессом и его анализ;</a:t>
            </a:r>
          </a:p>
          <a:p>
            <a:pPr marL="342900" indent="-34290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-устная проверка;</a:t>
            </a:r>
          </a:p>
          <a:p>
            <a:pPr marL="342900" indent="-34290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-письменная проверка;</a:t>
            </a:r>
          </a:p>
          <a:p>
            <a:pPr marL="342900" indent="-34290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-изучение школьной документации;</a:t>
            </a:r>
          </a:p>
          <a:p>
            <a:pPr marL="342900" indent="-34290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-социологические (интервью, беседа, анкетирование);</a:t>
            </a:r>
          </a:p>
          <a:p>
            <a:pPr marL="342900" indent="-34290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-тестирование.</a:t>
            </a:r>
          </a:p>
          <a:p>
            <a:pPr marL="342900" indent="-342900">
              <a:buFontTx/>
              <a:buChar char="-"/>
            </a:pPr>
            <a:endParaRPr lang="ru-RU" dirty="0" smtClean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ru-RU" dirty="0" smtClean="0"/>
          </a:p>
          <a:p>
            <a:pPr marL="342900" indent="-34290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8914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9"/>
            <a:ext cx="8784976" cy="2923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3138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80" y="-459432"/>
            <a:ext cx="9347326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9711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54" y="836712"/>
            <a:ext cx="9017846" cy="585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9246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38961"/>
            <a:ext cx="8882084" cy="584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5318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21" y="476672"/>
            <a:ext cx="8415835" cy="576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4220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54001"/>
            <a:ext cx="8675831" cy="5479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4585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458789"/>
            <a:ext cx="8561901" cy="5058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55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423770"/>
            <a:ext cx="8964489" cy="5890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38256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89</Words>
  <Application>Microsoft Office PowerPoint</Application>
  <PresentationFormat>Экран (4:3)</PresentationFormat>
  <Paragraphs>19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Волна</vt:lpstr>
      <vt:lpstr>Система методической работы ГБОУ СОШ с.Большой Толкай по  обновленным ФГОС ООО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Составляющие внутришкольного контроля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методической работы ГБОУ СОШ с.Большой Толкай по  обновленным ФГОС ООО </dc:title>
  <dc:creator>Учитель</dc:creator>
  <cp:lastModifiedBy>Учитель</cp:lastModifiedBy>
  <cp:revision>18</cp:revision>
  <dcterms:created xsi:type="dcterms:W3CDTF">2022-12-23T01:10:45Z</dcterms:created>
  <dcterms:modified xsi:type="dcterms:W3CDTF">2022-12-23T07:08:28Z</dcterms:modified>
</cp:coreProperties>
</file>